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12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24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359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48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560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2719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199839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696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EDF"/>
          </a:solidFill>
        </a:fill>
      </a:tcStyle>
    </a:wholeTbl>
    <a:band2H>
      <a:tcTxStyle b="def" i="def"/>
      <a:tcStyle>
        <a:tcBdr/>
        <a:fill>
          <a:solidFill>
            <a:srgbClr val="E7E8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EBCA"/>
          </a:solidFill>
        </a:fill>
      </a:tcStyle>
    </a:wholeTbl>
    <a:band2H>
      <a:tcTxStyle b="def" i="def"/>
      <a:tcStyle>
        <a:tcBdr/>
        <a:fill>
          <a:solidFill>
            <a:srgbClr val="FEF5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2" name="Shape 6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2000">
        <a:latin typeface="+mj-lt"/>
        <a:ea typeface="+mj-ea"/>
        <a:cs typeface="+mj-cs"/>
        <a:sym typeface="Times New Roman"/>
      </a:defRPr>
    </a:lvl1pPr>
    <a:lvl2pPr indent="228600" latinLnBrk="0">
      <a:defRPr sz="2000">
        <a:latin typeface="+mj-lt"/>
        <a:ea typeface="+mj-ea"/>
        <a:cs typeface="+mj-cs"/>
        <a:sym typeface="Times New Roman"/>
      </a:defRPr>
    </a:lvl2pPr>
    <a:lvl3pPr indent="457200" latinLnBrk="0">
      <a:defRPr sz="2000">
        <a:latin typeface="+mj-lt"/>
        <a:ea typeface="+mj-ea"/>
        <a:cs typeface="+mj-cs"/>
        <a:sym typeface="Times New Roman"/>
      </a:defRPr>
    </a:lvl3pPr>
    <a:lvl4pPr indent="685800" latinLnBrk="0">
      <a:defRPr sz="2000">
        <a:latin typeface="+mj-lt"/>
        <a:ea typeface="+mj-ea"/>
        <a:cs typeface="+mj-cs"/>
        <a:sym typeface="Times New Roman"/>
      </a:defRPr>
    </a:lvl4pPr>
    <a:lvl5pPr indent="914400" latinLnBrk="0">
      <a:defRPr sz="2000">
        <a:latin typeface="+mj-lt"/>
        <a:ea typeface="+mj-ea"/>
        <a:cs typeface="+mj-cs"/>
        <a:sym typeface="Times New Roman"/>
      </a:defRPr>
    </a:lvl5pPr>
    <a:lvl6pPr indent="1143000" latinLnBrk="0">
      <a:defRPr sz="2000">
        <a:latin typeface="+mj-lt"/>
        <a:ea typeface="+mj-ea"/>
        <a:cs typeface="+mj-cs"/>
        <a:sym typeface="Times New Roman"/>
      </a:defRPr>
    </a:lvl6pPr>
    <a:lvl7pPr indent="1371600" latinLnBrk="0">
      <a:defRPr sz="2000">
        <a:latin typeface="+mj-lt"/>
        <a:ea typeface="+mj-ea"/>
        <a:cs typeface="+mj-cs"/>
        <a:sym typeface="Times New Roman"/>
      </a:defRPr>
    </a:lvl7pPr>
    <a:lvl8pPr indent="1600200" latinLnBrk="0">
      <a:defRPr sz="2000">
        <a:latin typeface="+mj-lt"/>
        <a:ea typeface="+mj-ea"/>
        <a:cs typeface="+mj-cs"/>
        <a:sym typeface="Times New Roman"/>
      </a:defRPr>
    </a:lvl8pPr>
    <a:lvl9pPr indent="1828800" latinLnBrk="0">
      <a:defRPr sz="20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7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1_Title Slide Full Imag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-3313"/>
            <a:ext cx="12188829" cy="686131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Click to add title"/>
          <p:cNvSpPr txBox="1"/>
          <p:nvPr>
            <p:ph type="title" hasCustomPrompt="1"/>
          </p:nvPr>
        </p:nvSpPr>
        <p:spPr>
          <a:xfrm>
            <a:off x="722312" y="290287"/>
            <a:ext cx="11332496" cy="126483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8" name="Body Level One…"/>
          <p:cNvSpPr txBox="1"/>
          <p:nvPr>
            <p:ph type="body" sz="quarter" idx="1" hasCustomPrompt="1"/>
          </p:nvPr>
        </p:nvSpPr>
        <p:spPr>
          <a:xfrm>
            <a:off x="734382" y="1586492"/>
            <a:ext cx="11306638" cy="38974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0" indent="257175"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0" indent="514350"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0" indent="771525"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0" indent="1028700"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" name="Text Placeholder 5"/>
          <p:cNvSpPr/>
          <p:nvPr>
            <p:ph type="body" sz="quarter" idx="21" hasCustomPrompt="1"/>
          </p:nvPr>
        </p:nvSpPr>
        <p:spPr>
          <a:xfrm>
            <a:off x="730487" y="2032780"/>
            <a:ext cx="11324319" cy="56602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FontTx/>
              <a:buNone/>
              <a:defRPr i="1" sz="1200">
                <a:solidFill>
                  <a:srgbClr val="FFFFFF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20" name="Straight Connector 11"/>
          <p:cNvSpPr/>
          <p:nvPr/>
        </p:nvSpPr>
        <p:spPr>
          <a:xfrm>
            <a:off x="740013" y="1575789"/>
            <a:ext cx="453191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5" name="Group 4"/>
          <p:cNvGrpSpPr/>
          <p:nvPr/>
        </p:nvGrpSpPr>
        <p:grpSpPr>
          <a:xfrm>
            <a:off x="712787" y="5595194"/>
            <a:ext cx="1784227" cy="526206"/>
            <a:chOff x="0" y="0"/>
            <a:chExt cx="1784227" cy="526205"/>
          </a:xfrm>
        </p:grpSpPr>
        <p:sp>
          <p:nvSpPr>
            <p:cNvPr id="21" name="Freeform 5"/>
            <p:cNvSpPr/>
            <p:nvPr/>
          </p:nvSpPr>
          <p:spPr>
            <a:xfrm>
              <a:off x="553059" y="10910"/>
              <a:ext cx="623558" cy="501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" name="Freeform 6"/>
            <p:cNvSpPr/>
            <p:nvPr/>
          </p:nvSpPr>
          <p:spPr>
            <a:xfrm>
              <a:off x="1245434" y="10910"/>
              <a:ext cx="507742" cy="51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Freeform 7"/>
            <p:cNvSpPr/>
            <p:nvPr/>
          </p:nvSpPr>
          <p:spPr>
            <a:xfrm>
              <a:off x="-1" y="0"/>
              <a:ext cx="482472" cy="526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Freeform 9"/>
            <p:cNvSpPr/>
            <p:nvPr/>
          </p:nvSpPr>
          <p:spPr>
            <a:xfrm>
              <a:off x="1722123" y="449833"/>
              <a:ext cx="62104" cy="6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Slide Half Image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traight Connector 10"/>
          <p:cNvSpPr/>
          <p:nvPr/>
        </p:nvSpPr>
        <p:spPr>
          <a:xfrm>
            <a:off x="486732" y="3907783"/>
            <a:ext cx="4677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6" name="Straight Connector 12"/>
          <p:cNvSpPr/>
          <p:nvPr/>
        </p:nvSpPr>
        <p:spPr>
          <a:xfrm>
            <a:off x="486732" y="3125439"/>
            <a:ext cx="4677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Body Level One…"/>
          <p:cNvSpPr txBox="1"/>
          <p:nvPr>
            <p:ph type="body" sz="quarter" idx="1" hasCustomPrompt="1"/>
          </p:nvPr>
        </p:nvSpPr>
        <p:spPr>
          <a:xfrm>
            <a:off x="450765" y="3137018"/>
            <a:ext cx="5368311" cy="730240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/>
            </a:lvl1pPr>
            <a:lvl2pPr>
              <a:lnSpc>
                <a:spcPct val="100000"/>
              </a:lnSpc>
              <a:spcBef>
                <a:spcPts val="0"/>
              </a:spcBef>
              <a:buFontTx/>
              <a:defRPr b="1"/>
            </a:lvl2pPr>
            <a:lvl3pPr>
              <a:lnSpc>
                <a:spcPct val="100000"/>
              </a:lnSpc>
              <a:spcBef>
                <a:spcPts val="0"/>
              </a:spcBef>
              <a:buFontTx/>
              <a:defRPr b="1"/>
            </a:lvl3pPr>
            <a:lvl4pPr>
              <a:lnSpc>
                <a:spcPct val="100000"/>
              </a:lnSpc>
              <a:spcBef>
                <a:spcPts val="0"/>
              </a:spcBef>
              <a:buFontTx/>
              <a:defRPr b="1"/>
            </a:lvl4pPr>
            <a:lvl5pPr>
              <a:lnSpc>
                <a:spcPct val="100000"/>
              </a:lnSpc>
              <a:spcBef>
                <a:spcPts val="0"/>
              </a:spcBef>
              <a:buFontTx/>
              <a:defRPr b="1"/>
            </a:lvl5pPr>
          </a:lstStyle>
          <a:p>
            <a:pPr/>
            <a:r>
              <a:t>Click to add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8" name="Text Placeholder 2"/>
          <p:cNvSpPr/>
          <p:nvPr>
            <p:ph type="body" sz="quarter" idx="21" hasCustomPrompt="1"/>
          </p:nvPr>
        </p:nvSpPr>
        <p:spPr>
          <a:xfrm>
            <a:off x="450766" y="4101307"/>
            <a:ext cx="5368310" cy="10158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1" sz="1800"/>
            </a:lvl1pPr>
          </a:lstStyle>
          <a:p>
            <a:pPr/>
            <a:r>
              <a:t>Click to add information</a:t>
            </a:r>
          </a:p>
        </p:txBody>
      </p:sp>
      <p:sp>
        <p:nvSpPr>
          <p:cNvPr id="179" name="Click to add title"/>
          <p:cNvSpPr txBox="1"/>
          <p:nvPr>
            <p:ph type="title" hasCustomPrompt="1"/>
          </p:nvPr>
        </p:nvSpPr>
        <p:spPr>
          <a:xfrm>
            <a:off x="450765" y="541766"/>
            <a:ext cx="536831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pic>
        <p:nvPicPr>
          <p:cNvPr id="180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rcRect l="188" t="19703" r="0" b="7605"/>
          <a:stretch>
            <a:fillRect/>
          </a:stretch>
        </p:blipFill>
        <p:spPr>
          <a:xfrm>
            <a:off x="5942012" y="-1"/>
            <a:ext cx="6246813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aphic 6"/>
          <p:cNvGrpSpPr/>
          <p:nvPr/>
        </p:nvGrpSpPr>
        <p:grpSpPr>
          <a:xfrm>
            <a:off x="445383" y="5963294"/>
            <a:ext cx="1563505" cy="458735"/>
            <a:chOff x="0" y="0"/>
            <a:chExt cx="1563503" cy="458734"/>
          </a:xfrm>
        </p:grpSpPr>
        <p:sp>
          <p:nvSpPr>
            <p:cNvPr id="181" name="Freeform: Shape 18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Freeform: Shape 19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Freeform: Shape 21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Freeform: Shape 22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Slide Half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raight Connector 10"/>
          <p:cNvSpPr/>
          <p:nvPr/>
        </p:nvSpPr>
        <p:spPr>
          <a:xfrm>
            <a:off x="486732" y="3907783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4" name="Straight Connector 12"/>
          <p:cNvSpPr/>
          <p:nvPr/>
        </p:nvSpPr>
        <p:spPr>
          <a:xfrm>
            <a:off x="486732" y="3125439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Body Level One…"/>
          <p:cNvSpPr txBox="1"/>
          <p:nvPr>
            <p:ph type="body" sz="quarter" idx="1" hasCustomPrompt="1"/>
          </p:nvPr>
        </p:nvSpPr>
        <p:spPr>
          <a:xfrm>
            <a:off x="450765" y="3137018"/>
            <a:ext cx="5368311" cy="730240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chemeClr val="accent3"/>
                </a:solidFill>
              </a:defRPr>
            </a:lvl5pPr>
          </a:lstStyle>
          <a:p>
            <a:pPr/>
            <a:r>
              <a:t>Click to add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6" name="Text Placeholder 2"/>
          <p:cNvSpPr/>
          <p:nvPr>
            <p:ph type="body" sz="quarter" idx="21" hasCustomPrompt="1"/>
          </p:nvPr>
        </p:nvSpPr>
        <p:spPr>
          <a:xfrm>
            <a:off x="450766" y="4101307"/>
            <a:ext cx="5368310" cy="10158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1" sz="1800">
                <a:solidFill>
                  <a:srgbClr val="FFFFFF"/>
                </a:solidFill>
              </a:defRPr>
            </a:lvl1pPr>
          </a:lstStyle>
          <a:p>
            <a:pPr/>
            <a:r>
              <a:t>Click to add information</a:t>
            </a:r>
          </a:p>
        </p:txBody>
      </p:sp>
      <p:sp>
        <p:nvSpPr>
          <p:cNvPr id="197" name="Click to add title"/>
          <p:cNvSpPr txBox="1"/>
          <p:nvPr>
            <p:ph type="title" hasCustomPrompt="1"/>
          </p:nvPr>
        </p:nvSpPr>
        <p:spPr>
          <a:xfrm>
            <a:off x="450765" y="541766"/>
            <a:ext cx="536831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pic>
        <p:nvPicPr>
          <p:cNvPr id="198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rcRect l="18044" t="0" r="21082" b="0"/>
          <a:stretch>
            <a:fillRect/>
          </a:stretch>
        </p:blipFill>
        <p:spPr>
          <a:xfrm>
            <a:off x="5952850" y="68"/>
            <a:ext cx="6235976" cy="68578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Graphic 6"/>
          <p:cNvGrpSpPr/>
          <p:nvPr/>
        </p:nvGrpSpPr>
        <p:grpSpPr>
          <a:xfrm>
            <a:off x="445383" y="5963294"/>
            <a:ext cx="1563505" cy="458735"/>
            <a:chOff x="0" y="0"/>
            <a:chExt cx="1563503" cy="458734"/>
          </a:xfrm>
        </p:grpSpPr>
        <p:sp>
          <p:nvSpPr>
            <p:cNvPr id="199" name="Freeform: Shape 18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Freeform: Shape 19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1" name="Freeform: Shape 21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" name="Freeform: Shape 22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tr Graphic Right T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Content Placeholder 13" descr="Content Placeholder 13"/>
          <p:cNvPicPr>
            <a:picLocks noChangeAspect="1"/>
          </p:cNvPicPr>
          <p:nvPr/>
        </p:nvPicPr>
        <p:blipFill>
          <a:blip r:embed="rId2">
            <a:extLst/>
          </a:blip>
          <a:srcRect l="12609" t="0" r="40772" b="0"/>
          <a:stretch>
            <a:fillRect/>
          </a:stretch>
        </p:blipFill>
        <p:spPr>
          <a:xfrm>
            <a:off x="8991600" y="0"/>
            <a:ext cx="3197226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" name="Graphic 6"/>
          <p:cNvGrpSpPr/>
          <p:nvPr/>
        </p:nvGrpSpPr>
        <p:grpSpPr>
          <a:xfrm>
            <a:off x="9814808" y="5568615"/>
            <a:ext cx="1563505" cy="458735"/>
            <a:chOff x="0" y="0"/>
            <a:chExt cx="1563503" cy="458734"/>
          </a:xfrm>
        </p:grpSpPr>
        <p:sp>
          <p:nvSpPr>
            <p:cNvPr id="212" name="Freeform: Shape 15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3" name="Freeform: Shape 16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4" name="Freeform: Shape 18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" name="Freeform: Shape 23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17" name="Straight Connector 8"/>
          <p:cNvSpPr/>
          <p:nvPr/>
        </p:nvSpPr>
        <p:spPr>
          <a:xfrm>
            <a:off x="188913" y="671267"/>
            <a:ext cx="86866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Body Level One…"/>
          <p:cNvSpPr txBox="1"/>
          <p:nvPr>
            <p:ph type="body" idx="1"/>
          </p:nvPr>
        </p:nvSpPr>
        <p:spPr>
          <a:xfrm>
            <a:off x="188910" y="847288"/>
            <a:ext cx="8745365" cy="5903889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tr Graphic Left T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Content Placeholder 13" descr="Content Placeholder 13"/>
          <p:cNvPicPr>
            <a:picLocks noChangeAspect="1"/>
          </p:cNvPicPr>
          <p:nvPr/>
        </p:nvPicPr>
        <p:blipFill>
          <a:blip r:embed="rId2">
            <a:extLst/>
          </a:blip>
          <a:srcRect l="12609" t="0" r="40772" b="0"/>
          <a:stretch>
            <a:fillRect/>
          </a:stretch>
        </p:blipFill>
        <p:spPr>
          <a:xfrm>
            <a:off x="0" y="0"/>
            <a:ext cx="3197226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aphic 6"/>
          <p:cNvGrpSpPr/>
          <p:nvPr/>
        </p:nvGrpSpPr>
        <p:grpSpPr>
          <a:xfrm>
            <a:off x="809956" y="5568615"/>
            <a:ext cx="1563505" cy="458735"/>
            <a:chOff x="0" y="0"/>
            <a:chExt cx="1563503" cy="458734"/>
          </a:xfrm>
        </p:grpSpPr>
        <p:sp>
          <p:nvSpPr>
            <p:cNvPr id="228" name="Freeform: Shape 15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9" name="Freeform: Shape 16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Freeform: Shape 18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Freeform: Shape 23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33" name="Straight Connector 8"/>
          <p:cNvSpPr/>
          <p:nvPr/>
        </p:nvSpPr>
        <p:spPr>
          <a:xfrm>
            <a:off x="3389312" y="671267"/>
            <a:ext cx="8610602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4" name="Title Text"/>
          <p:cNvSpPr txBox="1"/>
          <p:nvPr>
            <p:ph type="title"/>
          </p:nvPr>
        </p:nvSpPr>
        <p:spPr>
          <a:xfrm>
            <a:off x="3389312" y="199793"/>
            <a:ext cx="8690835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5" name="Body Level One…"/>
          <p:cNvSpPr txBox="1"/>
          <p:nvPr>
            <p:ph type="body" idx="1"/>
          </p:nvPr>
        </p:nvSpPr>
        <p:spPr>
          <a:xfrm>
            <a:off x="3389312" y="788566"/>
            <a:ext cx="8471656" cy="596261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Section Break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reeform: Shape 13"/>
          <p:cNvSpPr/>
          <p:nvPr/>
        </p:nvSpPr>
        <p:spPr>
          <a:xfrm>
            <a:off x="5618490" y="323897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4" name="Body Level One…"/>
          <p:cNvSpPr txBox="1"/>
          <p:nvPr>
            <p:ph type="body" idx="1" hasCustomPrompt="1"/>
          </p:nvPr>
        </p:nvSpPr>
        <p:spPr>
          <a:xfrm>
            <a:off x="0" y="3956280"/>
            <a:ext cx="12188825" cy="2901720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257175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51435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indent="771525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indent="102870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pPr/>
            <a:r>
              <a:t>Click to add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5" name="Click to add title"/>
          <p:cNvSpPr txBox="1"/>
          <p:nvPr>
            <p:ph type="title" hasCustomPrompt="1"/>
          </p:nvPr>
        </p:nvSpPr>
        <p:spPr>
          <a:xfrm>
            <a:off x="0" y="1363853"/>
            <a:ext cx="12188825" cy="16053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pc="0" sz="40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u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Body Level One…"/>
          <p:cNvSpPr txBox="1"/>
          <p:nvPr>
            <p:ph type="body" idx="1" hasCustomPrompt="1"/>
          </p:nvPr>
        </p:nvSpPr>
        <p:spPr>
          <a:xfrm>
            <a:off x="0" y="3956282"/>
            <a:ext cx="12188825" cy="290171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257175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51435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indent="771525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indent="1028700" algn="ctr">
              <a:buSzTx/>
              <a:buFontTx/>
              <a:buNone/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pPr/>
            <a:r>
              <a:t>Click to add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4" name="Click to add title"/>
          <p:cNvSpPr txBox="1"/>
          <p:nvPr>
            <p:ph type="title" hasCustomPrompt="1"/>
          </p:nvPr>
        </p:nvSpPr>
        <p:spPr>
          <a:xfrm>
            <a:off x="0" y="508000"/>
            <a:ext cx="12188825" cy="246119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pc="0" sz="40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255" name="Freeform: Shape 4"/>
          <p:cNvSpPr/>
          <p:nvPr/>
        </p:nvSpPr>
        <p:spPr>
          <a:xfrm>
            <a:off x="5618490" y="323897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1 Speaker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Body Level One…"/>
          <p:cNvSpPr txBox="1"/>
          <p:nvPr>
            <p:ph type="body" sz="quarter" idx="1" hasCustomPrompt="1"/>
          </p:nvPr>
        </p:nvSpPr>
        <p:spPr>
          <a:xfrm>
            <a:off x="1523603" y="4768851"/>
            <a:ext cx="9141620" cy="50165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i="1" sz="1400">
                <a:solidFill>
                  <a:srgbClr val="3B3838"/>
                </a:solidFill>
              </a:defRPr>
            </a:lvl1pPr>
            <a:lvl2pPr marL="416454" indent="-159279" algn="ctr">
              <a:buFontTx/>
              <a:defRPr i="1" sz="1400">
                <a:solidFill>
                  <a:srgbClr val="3B3838"/>
                </a:solidFill>
              </a:defRPr>
            </a:lvl2pPr>
            <a:lvl3pPr marL="646465" indent="-132115" algn="ctr">
              <a:buFontTx/>
              <a:defRPr i="1" sz="1400">
                <a:solidFill>
                  <a:srgbClr val="3B3838"/>
                </a:solidFill>
              </a:defRPr>
            </a:lvl3pPr>
            <a:lvl4pPr marL="949325" indent="-177800" algn="ctr">
              <a:buFontTx/>
              <a:defRPr i="1" sz="1400">
                <a:solidFill>
                  <a:srgbClr val="3B3838"/>
                </a:solidFill>
              </a:defRPr>
            </a:lvl4pPr>
            <a:lvl5pPr marL="1175940" indent="-147240" algn="ctr">
              <a:buFontTx/>
              <a:defRPr i="1" sz="1400">
                <a:solidFill>
                  <a:srgbClr val="3B3838"/>
                </a:solidFill>
              </a:defRPr>
            </a:lvl5pPr>
          </a:lstStyle>
          <a:p>
            <a:pPr/>
            <a:r>
              <a:t>Click to add speaker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4" name="Click to add title/subtitle"/>
          <p:cNvSpPr txBox="1"/>
          <p:nvPr>
            <p:ph type="title" hasCustomPrompt="1"/>
          </p:nvPr>
        </p:nvSpPr>
        <p:spPr>
          <a:xfrm>
            <a:off x="1" y="1127271"/>
            <a:ext cx="12188826" cy="16053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pc="0" sz="40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title/subtitle</a:t>
            </a:r>
          </a:p>
        </p:txBody>
      </p:sp>
      <p:sp>
        <p:nvSpPr>
          <p:cNvPr id="265" name="Freeform: Shape 6"/>
          <p:cNvSpPr/>
          <p:nvPr/>
        </p:nvSpPr>
        <p:spPr>
          <a:xfrm>
            <a:off x="5626110" y="323897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6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2 Speaker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Body Level One…"/>
          <p:cNvSpPr txBox="1"/>
          <p:nvPr>
            <p:ph type="body" sz="quarter" idx="1" hasCustomPrompt="1"/>
          </p:nvPr>
        </p:nvSpPr>
        <p:spPr>
          <a:xfrm>
            <a:off x="1523603" y="5333774"/>
            <a:ext cx="9141620" cy="65087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b="1" sz="2000">
                <a:solidFill>
                  <a:srgbClr val="3B3838"/>
                </a:solidFill>
              </a:defRPr>
            </a:lvl1pPr>
            <a:lvl2pPr marL="0" indent="257175" algn="ctr">
              <a:buSzTx/>
              <a:buFontTx/>
              <a:buNone/>
              <a:defRPr b="1" sz="2000">
                <a:solidFill>
                  <a:srgbClr val="3B3838"/>
                </a:solidFill>
              </a:defRPr>
            </a:lvl2pPr>
            <a:lvl3pPr marL="0" indent="514350" algn="ctr">
              <a:buSzTx/>
              <a:buFontTx/>
              <a:buNone/>
              <a:defRPr b="1" sz="2000">
                <a:solidFill>
                  <a:srgbClr val="3B3838"/>
                </a:solidFill>
              </a:defRPr>
            </a:lvl3pPr>
            <a:lvl4pPr marL="0" indent="771525" algn="ctr">
              <a:buSzTx/>
              <a:buFontTx/>
              <a:buNone/>
              <a:defRPr b="1" sz="2000">
                <a:solidFill>
                  <a:srgbClr val="3B3838"/>
                </a:solidFill>
              </a:defRPr>
            </a:lvl4pPr>
            <a:lvl5pPr marL="0" indent="1028700" algn="ctr">
              <a:buSzTx/>
              <a:buFontTx/>
              <a:buNone/>
              <a:defRPr b="1" sz="2000">
                <a:solidFill>
                  <a:srgbClr val="3B3838"/>
                </a:solidFill>
              </a:defRPr>
            </a:lvl5pPr>
          </a:lstStyle>
          <a:p>
            <a:pPr/>
            <a:r>
              <a:t>Click to edit speaker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4" name="Click to add title/subtitle"/>
          <p:cNvSpPr txBox="1"/>
          <p:nvPr>
            <p:ph type="title" hasCustomPrompt="1"/>
          </p:nvPr>
        </p:nvSpPr>
        <p:spPr>
          <a:xfrm>
            <a:off x="1" y="619062"/>
            <a:ext cx="12188826" cy="19209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spcBef>
                <a:spcPts val="300"/>
              </a:spcBef>
              <a:defRPr b="1" spc="0" sz="40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title/subtitle</a:t>
            </a:r>
          </a:p>
        </p:txBody>
      </p:sp>
      <p:sp>
        <p:nvSpPr>
          <p:cNvPr id="275" name="Text Placeholder 2"/>
          <p:cNvSpPr/>
          <p:nvPr>
            <p:ph type="body" sz="quarter" idx="21" hasCustomPrompt="1"/>
          </p:nvPr>
        </p:nvSpPr>
        <p:spPr>
          <a:xfrm>
            <a:off x="1523604" y="4443531"/>
            <a:ext cx="9141619" cy="50165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i="1" sz="1400">
                <a:solidFill>
                  <a:srgbClr val="3B3838"/>
                </a:solidFill>
              </a:defRPr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76" name="Text Placeholder 2"/>
          <p:cNvSpPr/>
          <p:nvPr>
            <p:ph type="body" sz="quarter" idx="22" hasCustomPrompt="1"/>
          </p:nvPr>
        </p:nvSpPr>
        <p:spPr>
          <a:xfrm>
            <a:off x="1523604" y="5981701"/>
            <a:ext cx="9141619" cy="50165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i="1" sz="1400">
                <a:solidFill>
                  <a:srgbClr val="3B3838"/>
                </a:solidFill>
              </a:defRPr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77" name="Freeform: Shape 9"/>
          <p:cNvSpPr/>
          <p:nvPr/>
        </p:nvSpPr>
        <p:spPr>
          <a:xfrm>
            <a:off x="5626110" y="292655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Speaker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Freeform: Shape 6"/>
          <p:cNvSpPr/>
          <p:nvPr/>
        </p:nvSpPr>
        <p:spPr>
          <a:xfrm>
            <a:off x="5626110" y="323897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6" name="Body Level One…"/>
          <p:cNvSpPr txBox="1"/>
          <p:nvPr>
            <p:ph type="body" sz="quarter" idx="1" hasCustomPrompt="1"/>
          </p:nvPr>
        </p:nvSpPr>
        <p:spPr>
          <a:xfrm>
            <a:off x="1523603" y="4118207"/>
            <a:ext cx="9141620" cy="65064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1pPr>
            <a:lvl2pPr marL="0" indent="257175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2pPr>
            <a:lvl3pPr marL="0" indent="51435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3pPr>
            <a:lvl4pPr marL="0" indent="771525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4pPr>
            <a:lvl5pPr marL="0" indent="102870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5pPr>
          </a:lstStyle>
          <a:p>
            <a:pPr/>
            <a:r>
              <a:t>Click to edit speaker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87" name="Click to edit master title style"/>
          <p:cNvSpPr txBox="1"/>
          <p:nvPr>
            <p:ph type="title" hasCustomPrompt="1"/>
          </p:nvPr>
        </p:nvSpPr>
        <p:spPr>
          <a:xfrm>
            <a:off x="1" y="1127271"/>
            <a:ext cx="12188826" cy="16053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spcBef>
                <a:spcPts val="300"/>
              </a:spcBef>
              <a:defRPr b="1" spc="0" sz="40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88" name="Text Placeholder 2"/>
          <p:cNvSpPr/>
          <p:nvPr>
            <p:ph type="body" sz="quarter" idx="21" hasCustomPrompt="1"/>
          </p:nvPr>
        </p:nvSpPr>
        <p:spPr>
          <a:xfrm>
            <a:off x="1523604" y="4768851"/>
            <a:ext cx="9141619" cy="50165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i="1" sz="1400">
                <a:solidFill>
                  <a:srgbClr val="FFFFFF"/>
                </a:solidFill>
              </a:defRPr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Speak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Body Level One…"/>
          <p:cNvSpPr txBox="1"/>
          <p:nvPr>
            <p:ph type="body" sz="quarter" idx="1" hasCustomPrompt="1"/>
          </p:nvPr>
        </p:nvSpPr>
        <p:spPr>
          <a:xfrm>
            <a:off x="1523603" y="4118207"/>
            <a:ext cx="9141620" cy="65064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1pPr>
            <a:lvl2pPr marL="0" indent="257175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2pPr>
            <a:lvl3pPr marL="0" indent="51435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3pPr>
            <a:lvl4pPr marL="0" indent="771525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4pPr>
            <a:lvl5pPr marL="0" indent="1028700" algn="ctr">
              <a:spcBef>
                <a:spcPts val="300"/>
              </a:spcBef>
              <a:buSzTx/>
              <a:buFontTx/>
              <a:buNone/>
              <a:defRPr b="1" sz="2000">
                <a:solidFill>
                  <a:srgbClr val="FFFFFF"/>
                </a:solidFill>
              </a:defRPr>
            </a:lvl5pPr>
          </a:lstStyle>
          <a:p>
            <a:pPr/>
            <a:r>
              <a:t>Click to edit speaker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7" name="Click to edit master title style"/>
          <p:cNvSpPr txBox="1"/>
          <p:nvPr>
            <p:ph type="title" hasCustomPrompt="1"/>
          </p:nvPr>
        </p:nvSpPr>
        <p:spPr>
          <a:xfrm>
            <a:off x="1" y="1127271"/>
            <a:ext cx="12188826" cy="16053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spcBef>
                <a:spcPts val="300"/>
              </a:spcBef>
              <a:defRPr b="1" spc="0" sz="40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98" name="Text Placeholder 2"/>
          <p:cNvSpPr/>
          <p:nvPr>
            <p:ph type="body" sz="quarter" idx="21" hasCustomPrompt="1"/>
          </p:nvPr>
        </p:nvSpPr>
        <p:spPr>
          <a:xfrm>
            <a:off x="1523604" y="4768851"/>
            <a:ext cx="9141619" cy="50165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i="1" sz="1400">
                <a:solidFill>
                  <a:srgbClr val="FFFFFF"/>
                </a:solidFill>
              </a:defRPr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99" name="Freeform: Shape 6"/>
          <p:cNvSpPr/>
          <p:nvPr/>
        </p:nvSpPr>
        <p:spPr>
          <a:xfrm>
            <a:off x="5626110" y="3238973"/>
            <a:ext cx="950649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0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Slide Full Imag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2"/>
            <a:ext cx="12188825" cy="68562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" name="Graphic 6"/>
          <p:cNvGrpSpPr/>
          <p:nvPr/>
        </p:nvGrpSpPr>
        <p:grpSpPr>
          <a:xfrm>
            <a:off x="721723" y="5594984"/>
            <a:ext cx="1777544" cy="521534"/>
            <a:chOff x="0" y="0"/>
            <a:chExt cx="1777542" cy="521533"/>
          </a:xfrm>
        </p:grpSpPr>
        <p:sp>
          <p:nvSpPr>
            <p:cNvPr id="34" name="Freeform: Shape 8"/>
            <p:cNvSpPr/>
            <p:nvPr/>
          </p:nvSpPr>
          <p:spPr>
            <a:xfrm>
              <a:off x="550139" y="9929"/>
              <a:ext cx="620285" cy="49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" name="Freeform: Shape 9"/>
            <p:cNvSpPr/>
            <p:nvPr/>
          </p:nvSpPr>
          <p:spPr>
            <a:xfrm>
              <a:off x="1240014" y="9990"/>
              <a:ext cx="506147" cy="50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Freeform: Shape 12"/>
            <p:cNvSpPr/>
            <p:nvPr/>
          </p:nvSpPr>
          <p:spPr>
            <a:xfrm>
              <a:off x="0" y="0"/>
              <a:ext cx="479395" cy="52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1715396" y="446791"/>
              <a:ext cx="62147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" name="Click to add title"/>
          <p:cNvSpPr txBox="1"/>
          <p:nvPr>
            <p:ph type="title" hasCustomPrompt="1"/>
          </p:nvPr>
        </p:nvSpPr>
        <p:spPr>
          <a:xfrm>
            <a:off x="722312" y="290287"/>
            <a:ext cx="11332496" cy="126483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chemeClr val="accent1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40" name="Body Level One…"/>
          <p:cNvSpPr txBox="1"/>
          <p:nvPr>
            <p:ph type="body" sz="quarter" idx="1" hasCustomPrompt="1"/>
          </p:nvPr>
        </p:nvSpPr>
        <p:spPr>
          <a:xfrm>
            <a:off x="734382" y="1586492"/>
            <a:ext cx="11306638" cy="38974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1800">
                <a:solidFill>
                  <a:schemeClr val="accent1"/>
                </a:solidFill>
              </a:defRPr>
            </a:lvl1pPr>
            <a:lvl2pPr marL="0" indent="257175">
              <a:buSzTx/>
              <a:buFontTx/>
              <a:buNone/>
              <a:defRPr b="1" sz="1800">
                <a:solidFill>
                  <a:schemeClr val="accent1"/>
                </a:solidFill>
              </a:defRPr>
            </a:lvl2pPr>
            <a:lvl3pPr marL="0" indent="514350">
              <a:buSzTx/>
              <a:buFontTx/>
              <a:buNone/>
              <a:defRPr b="1" sz="1800">
                <a:solidFill>
                  <a:schemeClr val="accent1"/>
                </a:solidFill>
              </a:defRPr>
            </a:lvl3pPr>
            <a:lvl4pPr marL="0" indent="771525">
              <a:buSzTx/>
              <a:buFontTx/>
              <a:buNone/>
              <a:defRPr b="1" sz="1800">
                <a:solidFill>
                  <a:schemeClr val="accent1"/>
                </a:solidFill>
              </a:defRPr>
            </a:lvl4pPr>
            <a:lvl5pPr marL="0" indent="1028700">
              <a:buSzTx/>
              <a:buFontTx/>
              <a:buNone/>
              <a:defRPr b="1" sz="1800">
                <a:solidFill>
                  <a:schemeClr val="accent1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1" name="Text Placeholder 5"/>
          <p:cNvSpPr/>
          <p:nvPr>
            <p:ph type="body" sz="quarter" idx="21" hasCustomPrompt="1"/>
          </p:nvPr>
        </p:nvSpPr>
        <p:spPr>
          <a:xfrm>
            <a:off x="730487" y="2032780"/>
            <a:ext cx="11324319" cy="56602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FontTx/>
              <a:buNone/>
              <a:defRPr i="1" sz="1200">
                <a:solidFill>
                  <a:schemeClr val="accent1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42" name="Straight Connector 11"/>
          <p:cNvSpPr/>
          <p:nvPr/>
        </p:nvSpPr>
        <p:spPr>
          <a:xfrm>
            <a:off x="740013" y="1575789"/>
            <a:ext cx="453191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 Short Title With Slide Half Image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21333" t="569" r="19031" b="0"/>
          <a:stretch>
            <a:fillRect/>
          </a:stretch>
        </p:blipFill>
        <p:spPr>
          <a:xfrm>
            <a:off x="5980112" y="0"/>
            <a:ext cx="6208713" cy="68839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aphic 6"/>
          <p:cNvGrpSpPr/>
          <p:nvPr/>
        </p:nvGrpSpPr>
        <p:grpSpPr>
          <a:xfrm>
            <a:off x="10176746" y="5968589"/>
            <a:ext cx="1558769" cy="449598"/>
            <a:chOff x="0" y="0"/>
            <a:chExt cx="1558767" cy="449597"/>
          </a:xfrm>
        </p:grpSpPr>
        <p:sp>
          <p:nvSpPr>
            <p:cNvPr id="308" name="Freeform: Shape 13"/>
            <p:cNvSpPr/>
            <p:nvPr/>
          </p:nvSpPr>
          <p:spPr>
            <a:xfrm>
              <a:off x="482430" y="8559"/>
              <a:ext cx="543942" cy="4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9" name="Freeform: Shape 20"/>
            <p:cNvSpPr/>
            <p:nvPr/>
          </p:nvSpPr>
          <p:spPr>
            <a:xfrm>
              <a:off x="1087397" y="8612"/>
              <a:ext cx="443852" cy="43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Freeform: Shape 22"/>
            <p:cNvSpPr/>
            <p:nvPr/>
          </p:nvSpPr>
          <p:spPr>
            <a:xfrm>
              <a:off x="0" y="0"/>
              <a:ext cx="420393" cy="44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1" name="Freeform: Shape 23"/>
            <p:cNvSpPr/>
            <p:nvPr/>
          </p:nvSpPr>
          <p:spPr>
            <a:xfrm>
              <a:off x="1504271" y="385164"/>
              <a:ext cx="54497" cy="5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3" name="Click to add title"/>
          <p:cNvSpPr txBox="1"/>
          <p:nvPr>
            <p:ph type="title" hasCustomPrompt="1"/>
          </p:nvPr>
        </p:nvSpPr>
        <p:spPr>
          <a:xfrm>
            <a:off x="188912" y="393700"/>
            <a:ext cx="5747069" cy="261504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sz="44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314" name="Straight Connector 5"/>
          <p:cNvSpPr/>
          <p:nvPr/>
        </p:nvSpPr>
        <p:spPr>
          <a:xfrm>
            <a:off x="188912" y="3133725"/>
            <a:ext cx="5640389" cy="0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5" name="Body Level One…"/>
          <p:cNvSpPr txBox="1"/>
          <p:nvPr>
            <p:ph type="body" sz="half" idx="1"/>
          </p:nvPr>
        </p:nvSpPr>
        <p:spPr>
          <a:xfrm>
            <a:off x="343948" y="3324225"/>
            <a:ext cx="5614891" cy="3343275"/>
          </a:xfrm>
          <a:prstGeom prst="rect">
            <a:avLst/>
          </a:prstGeom>
        </p:spPr>
        <p:txBody>
          <a:bodyPr anchor="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hort Title Slide Half Image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17305" r="930" b="0"/>
          <a:stretch>
            <a:fillRect/>
          </a:stretch>
        </p:blipFill>
        <p:spPr>
          <a:xfrm>
            <a:off x="1060" y="-1"/>
            <a:ext cx="6196540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8" name="Graphic 6"/>
          <p:cNvGrpSpPr/>
          <p:nvPr/>
        </p:nvGrpSpPr>
        <p:grpSpPr>
          <a:xfrm>
            <a:off x="450134" y="5968589"/>
            <a:ext cx="1558769" cy="449598"/>
            <a:chOff x="0" y="0"/>
            <a:chExt cx="1558767" cy="449597"/>
          </a:xfrm>
        </p:grpSpPr>
        <p:sp>
          <p:nvSpPr>
            <p:cNvPr id="324" name="Freeform: Shape 19"/>
            <p:cNvSpPr/>
            <p:nvPr/>
          </p:nvSpPr>
          <p:spPr>
            <a:xfrm>
              <a:off x="482430" y="8559"/>
              <a:ext cx="543942" cy="4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5" name="Freeform: Shape 20"/>
            <p:cNvSpPr/>
            <p:nvPr/>
          </p:nvSpPr>
          <p:spPr>
            <a:xfrm>
              <a:off x="1087397" y="8612"/>
              <a:ext cx="443852" cy="43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6" name="Freeform: Shape 25"/>
            <p:cNvSpPr/>
            <p:nvPr/>
          </p:nvSpPr>
          <p:spPr>
            <a:xfrm>
              <a:off x="0" y="0"/>
              <a:ext cx="420393" cy="44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Freeform: Shape 26"/>
            <p:cNvSpPr/>
            <p:nvPr/>
          </p:nvSpPr>
          <p:spPr>
            <a:xfrm>
              <a:off x="1504271" y="385164"/>
              <a:ext cx="54497" cy="5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9" name="Click to add title"/>
          <p:cNvSpPr txBox="1"/>
          <p:nvPr>
            <p:ph type="title" hasCustomPrompt="1"/>
          </p:nvPr>
        </p:nvSpPr>
        <p:spPr>
          <a:xfrm>
            <a:off x="6400800" y="541766"/>
            <a:ext cx="5599113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330" name="Straight Connector 22"/>
          <p:cNvSpPr/>
          <p:nvPr/>
        </p:nvSpPr>
        <p:spPr>
          <a:xfrm>
            <a:off x="6442745" y="3133725"/>
            <a:ext cx="5557169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1" name="Body Level One…"/>
          <p:cNvSpPr txBox="1"/>
          <p:nvPr>
            <p:ph type="body" sz="half" idx="1"/>
          </p:nvPr>
        </p:nvSpPr>
        <p:spPr>
          <a:xfrm>
            <a:off x="6513511" y="3324225"/>
            <a:ext cx="5526088" cy="307657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hort Title Slide Half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46" descr="Picture 46"/>
          <p:cNvPicPr>
            <a:picLocks noChangeAspect="1"/>
          </p:cNvPicPr>
          <p:nvPr/>
        </p:nvPicPr>
        <p:blipFill>
          <a:blip r:embed="rId2">
            <a:extLst/>
          </a:blip>
          <a:srcRect l="21497" t="1" r="18438" b="1"/>
          <a:stretch>
            <a:fillRect/>
          </a:stretch>
        </p:blipFill>
        <p:spPr>
          <a:xfrm>
            <a:off x="0" y="-19175"/>
            <a:ext cx="6197602" cy="6877176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Body Level One…"/>
          <p:cNvSpPr txBox="1"/>
          <p:nvPr>
            <p:ph type="body" sz="half" idx="1"/>
          </p:nvPr>
        </p:nvSpPr>
        <p:spPr>
          <a:xfrm>
            <a:off x="6513511" y="3324225"/>
            <a:ext cx="5526088" cy="307657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  <p:sp>
        <p:nvSpPr>
          <p:cNvPr id="342" name="Click to add title"/>
          <p:cNvSpPr txBox="1"/>
          <p:nvPr>
            <p:ph type="title" hasCustomPrompt="1"/>
          </p:nvPr>
        </p:nvSpPr>
        <p:spPr>
          <a:xfrm>
            <a:off x="6400800" y="541766"/>
            <a:ext cx="5599113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343" name="Straight Connector 19"/>
          <p:cNvSpPr/>
          <p:nvPr/>
        </p:nvSpPr>
        <p:spPr>
          <a:xfrm>
            <a:off x="6442745" y="3133725"/>
            <a:ext cx="5557169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48" name="Graphic 6"/>
          <p:cNvGrpSpPr/>
          <p:nvPr/>
        </p:nvGrpSpPr>
        <p:grpSpPr>
          <a:xfrm>
            <a:off x="450134" y="5968589"/>
            <a:ext cx="1558769" cy="449598"/>
            <a:chOff x="0" y="0"/>
            <a:chExt cx="1558767" cy="449597"/>
          </a:xfrm>
        </p:grpSpPr>
        <p:sp>
          <p:nvSpPr>
            <p:cNvPr id="344" name="Freeform: Shape 21"/>
            <p:cNvSpPr/>
            <p:nvPr/>
          </p:nvSpPr>
          <p:spPr>
            <a:xfrm>
              <a:off x="482430" y="8559"/>
              <a:ext cx="543942" cy="43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5" name="Freeform: Shape 22"/>
            <p:cNvSpPr/>
            <p:nvPr/>
          </p:nvSpPr>
          <p:spPr>
            <a:xfrm>
              <a:off x="1087397" y="8612"/>
              <a:ext cx="443852" cy="43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6" name="Freeform: Shape 24"/>
            <p:cNvSpPr/>
            <p:nvPr/>
          </p:nvSpPr>
          <p:spPr>
            <a:xfrm>
              <a:off x="0" y="0"/>
              <a:ext cx="420393" cy="44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7" name="Freeform: Shape 25"/>
            <p:cNvSpPr/>
            <p:nvPr/>
          </p:nvSpPr>
          <p:spPr>
            <a:xfrm>
              <a:off x="1504271" y="385164"/>
              <a:ext cx="54497" cy="5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355" name="Freeform: Shape 17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Freeform: Shape 18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Freeform: Shape 20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Freeform: Shape 21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0" name="Straight Connector 9"/>
          <p:cNvSpPr/>
          <p:nvPr/>
        </p:nvSpPr>
        <p:spPr>
          <a:xfrm>
            <a:off x="447988" y="671267"/>
            <a:ext cx="10969945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Straight Connector 55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2" name="Body Level One…"/>
          <p:cNvSpPr txBox="1"/>
          <p:nvPr>
            <p:ph type="body" idx="1"/>
          </p:nvPr>
        </p:nvSpPr>
        <p:spPr>
          <a:xfrm>
            <a:off x="188912" y="960581"/>
            <a:ext cx="11798956" cy="5790596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>
              <a:spcBef>
                <a:spcPts val="1200"/>
              </a:spcBef>
            </a:lvl2pPr>
            <a:lvl3pPr>
              <a:spcBef>
                <a:spcPts val="1200"/>
              </a:spcBef>
            </a:lvl3pPr>
            <a:lvl4pPr>
              <a:spcBef>
                <a:spcPts val="1200"/>
              </a:spcBef>
            </a:lvl4pPr>
            <a:lvl5pPr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xfrm>
            <a:off x="85069" y="6518289"/>
            <a:ext cx="245403" cy="2269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4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Right Half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ody Level One…"/>
          <p:cNvSpPr txBox="1"/>
          <p:nvPr>
            <p:ph type="body" sz="half" idx="1"/>
          </p:nvPr>
        </p:nvSpPr>
        <p:spPr>
          <a:xfrm>
            <a:off x="6283354" y="960583"/>
            <a:ext cx="5834582" cy="530352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>
              <a:spcBef>
                <a:spcPts val="1200"/>
              </a:spcBef>
            </a:lvl2pPr>
            <a:lvl3pPr>
              <a:spcBef>
                <a:spcPts val="1200"/>
              </a:spcBef>
            </a:lvl3pPr>
            <a:lvl4pPr>
              <a:spcBef>
                <a:spcPts val="1200"/>
              </a:spcBef>
            </a:lvl4pPr>
            <a:lvl5pPr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Title Text"/>
          <p:cNvSpPr txBox="1"/>
          <p:nvPr>
            <p:ph type="title"/>
          </p:nvPr>
        </p:nvSpPr>
        <p:spPr>
          <a:xfrm>
            <a:off x="6094414" y="214307"/>
            <a:ext cx="5939152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73" name="Straight Connector 5"/>
          <p:cNvSpPr/>
          <p:nvPr/>
        </p:nvSpPr>
        <p:spPr>
          <a:xfrm>
            <a:off x="6457174" y="671267"/>
            <a:ext cx="5071853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4" name="Straight Connector 48"/>
          <p:cNvSpPr/>
          <p:nvPr/>
        </p:nvSpPr>
        <p:spPr>
          <a:xfrm>
            <a:off x="6094412" y="671267"/>
            <a:ext cx="5920975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xfrm>
            <a:off x="82296" y="6515589"/>
            <a:ext cx="245403" cy="22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80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376" name="Freeform: Shape 13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7" name="Freeform: Shape 14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8" name="Freeform: Shape 16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9" name="Freeform: Shape 17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Left Half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aphic 6"/>
          <p:cNvGrpSpPr/>
          <p:nvPr/>
        </p:nvGrpSpPr>
        <p:grpSpPr>
          <a:xfrm>
            <a:off x="191468" y="6386968"/>
            <a:ext cx="984486" cy="287743"/>
            <a:chOff x="0" y="0"/>
            <a:chExt cx="984484" cy="287742"/>
          </a:xfrm>
        </p:grpSpPr>
        <p:sp>
          <p:nvSpPr>
            <p:cNvPr id="387" name="Freeform: Shape 13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Freeform: Shape 14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9" name="Freeform: Shape 16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0" name="Freeform: Shape 17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2" name="Body Level One…"/>
          <p:cNvSpPr txBox="1"/>
          <p:nvPr>
            <p:ph type="body" sz="half" idx="1"/>
          </p:nvPr>
        </p:nvSpPr>
        <p:spPr>
          <a:xfrm>
            <a:off x="190356" y="960583"/>
            <a:ext cx="5614989" cy="530352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 marL="502920" indent="-245745">
              <a:spcBef>
                <a:spcPts val="1200"/>
              </a:spcBef>
            </a:lvl2pPr>
            <a:lvl3pPr marL="718185" indent="-203835">
              <a:spcBef>
                <a:spcPts val="1200"/>
              </a:spcBef>
            </a:lvl3pPr>
            <a:lvl4pPr marL="1042458" indent="-270933">
              <a:spcBef>
                <a:spcPts val="1200"/>
              </a:spcBef>
            </a:lvl4pPr>
            <a:lvl5pPr marL="1253066" indent="-224366"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3" name="Title Text"/>
          <p:cNvSpPr txBox="1"/>
          <p:nvPr>
            <p:ph type="title"/>
          </p:nvPr>
        </p:nvSpPr>
        <p:spPr>
          <a:xfrm>
            <a:off x="188912" y="214307"/>
            <a:ext cx="5951830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94" name="Straight Connector 49"/>
          <p:cNvSpPr/>
          <p:nvPr/>
        </p:nvSpPr>
        <p:spPr>
          <a:xfrm>
            <a:off x="457057" y="671267"/>
            <a:ext cx="507360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5" name="Straight Connector 48"/>
          <p:cNvSpPr/>
          <p:nvPr/>
        </p:nvSpPr>
        <p:spPr>
          <a:xfrm>
            <a:off x="188913" y="671267"/>
            <a:ext cx="5893105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6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03" name="Freeform: Shape 17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4" name="Freeform: Shape 18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5" name="Freeform: Shape 20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6" name="Freeform: Shape 21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08" name="Straight Connector 9"/>
          <p:cNvSpPr/>
          <p:nvPr/>
        </p:nvSpPr>
        <p:spPr>
          <a:xfrm>
            <a:off x="447988" y="671267"/>
            <a:ext cx="10969945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9" name="Straight Connector 55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0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11" name="Body Level One…"/>
          <p:cNvSpPr txBox="1"/>
          <p:nvPr>
            <p:ph type="body" sz="half" idx="1"/>
          </p:nvPr>
        </p:nvSpPr>
        <p:spPr>
          <a:xfrm>
            <a:off x="6518902" y="960583"/>
            <a:ext cx="5120641" cy="512064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>
              <a:spcBef>
                <a:spcPts val="1200"/>
              </a:spcBef>
            </a:lvl2pPr>
            <a:lvl3pPr>
              <a:spcBef>
                <a:spcPts val="1200"/>
              </a:spcBef>
            </a:lvl3pPr>
            <a:lvl4pPr>
              <a:spcBef>
                <a:spcPts val="1200"/>
              </a:spcBef>
            </a:lvl4pPr>
            <a:lvl5pPr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19" name="Freeform: Shape 17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0" name="Freeform: Shape 18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1" name="Freeform: Shape 20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2" name="Freeform: Shape 21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24" name="Straight Connector 9"/>
          <p:cNvSpPr/>
          <p:nvPr/>
        </p:nvSpPr>
        <p:spPr>
          <a:xfrm>
            <a:off x="447988" y="671267"/>
            <a:ext cx="10969945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5" name="Straight Connector 55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6" name="Body Level One…"/>
          <p:cNvSpPr txBox="1"/>
          <p:nvPr>
            <p:ph type="body" sz="half" idx="1"/>
          </p:nvPr>
        </p:nvSpPr>
        <p:spPr>
          <a:xfrm>
            <a:off x="458416" y="2113900"/>
            <a:ext cx="5156444" cy="4086008"/>
          </a:xfrm>
          <a:prstGeom prst="rect">
            <a:avLst/>
          </a:prstGeom>
        </p:spPr>
        <p:txBody>
          <a:bodyPr anchor="t"/>
          <a:lstStyle>
            <a:lvl1pPr>
              <a:spcBef>
                <a:spcPts val="1200"/>
              </a:spcBef>
              <a:defRPr sz="2000"/>
            </a:lvl1pPr>
            <a:lvl2pPr marL="484717" indent="-227542">
              <a:spcBef>
                <a:spcPts val="1200"/>
              </a:spcBef>
              <a:defRPr sz="2000"/>
            </a:lvl2pPr>
            <a:lvl3pPr marL="757011" indent="-242661">
              <a:spcBef>
                <a:spcPts val="1200"/>
              </a:spcBef>
              <a:defRPr sz="2000"/>
            </a:lvl3pPr>
            <a:lvl4pPr marL="1061810" indent="-290285">
              <a:spcBef>
                <a:spcPts val="1200"/>
              </a:spcBef>
              <a:defRPr sz="2000"/>
            </a:lvl4pPr>
            <a:lvl5pPr marL="1269092" indent="-240392">
              <a:spcBef>
                <a:spcPts val="1200"/>
              </a:spcBef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7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28" name="Text Placeholder 6"/>
          <p:cNvSpPr/>
          <p:nvPr>
            <p:ph type="body" sz="quarter" idx="21"/>
          </p:nvPr>
        </p:nvSpPr>
        <p:spPr>
          <a:xfrm>
            <a:off x="464482" y="1238250"/>
            <a:ext cx="5238751" cy="8763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/>
            </a:pPr>
          </a:p>
        </p:txBody>
      </p:sp>
      <p:sp>
        <p:nvSpPr>
          <p:cNvPr id="429" name="Text Placeholder 6"/>
          <p:cNvSpPr/>
          <p:nvPr>
            <p:ph type="body" sz="quarter" idx="22"/>
          </p:nvPr>
        </p:nvSpPr>
        <p:spPr>
          <a:xfrm>
            <a:off x="6303962" y="1238250"/>
            <a:ext cx="5238751" cy="8763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/>
            </a:pPr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37" name="Freeform: Shape 17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8" name="Freeform: Shape 18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9" name="Freeform: Shape 20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0" name="Freeform: Shape 21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42" name="Straight Connector 9"/>
          <p:cNvSpPr/>
          <p:nvPr/>
        </p:nvSpPr>
        <p:spPr>
          <a:xfrm>
            <a:off x="447988" y="671267"/>
            <a:ext cx="10969945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43" name="Straight Connector 55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5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u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3" name="Straight Connector 4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4" name="Body Level One…"/>
          <p:cNvSpPr txBox="1"/>
          <p:nvPr>
            <p:ph type="body" idx="1"/>
          </p:nvPr>
        </p:nvSpPr>
        <p:spPr>
          <a:xfrm>
            <a:off x="188912" y="960581"/>
            <a:ext cx="11638879" cy="578205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0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56" name="Freeform: Shape 14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7" name="Freeform: Shape 15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8" name="Freeform: Shape 17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9" name="Freeform: Shape 18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Slide Full Imag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9396" t="0" r="9396" b="0"/>
          <a:stretch>
            <a:fillRect/>
          </a:stretch>
        </p:blipFill>
        <p:spPr>
          <a:xfrm>
            <a:off x="-13811" y="-5984"/>
            <a:ext cx="12202636" cy="6863984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Click to add title"/>
          <p:cNvSpPr txBox="1"/>
          <p:nvPr>
            <p:ph type="title" hasCustomPrompt="1"/>
          </p:nvPr>
        </p:nvSpPr>
        <p:spPr>
          <a:xfrm>
            <a:off x="722312" y="290287"/>
            <a:ext cx="11332496" cy="126483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52" name="Body Level One…"/>
          <p:cNvSpPr txBox="1"/>
          <p:nvPr>
            <p:ph type="body" sz="quarter" idx="1" hasCustomPrompt="1"/>
          </p:nvPr>
        </p:nvSpPr>
        <p:spPr>
          <a:xfrm>
            <a:off x="734382" y="1586492"/>
            <a:ext cx="11306638" cy="38974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1800">
                <a:solidFill>
                  <a:srgbClr val="FFFFFF"/>
                </a:solidFill>
              </a:defRPr>
            </a:lvl1pPr>
            <a:lvl2pPr marL="0" indent="257175">
              <a:buSzTx/>
              <a:buFontTx/>
              <a:buNone/>
              <a:defRPr b="1" sz="1800">
                <a:solidFill>
                  <a:srgbClr val="FFFFFF"/>
                </a:solidFill>
              </a:defRPr>
            </a:lvl2pPr>
            <a:lvl3pPr marL="0" indent="514350">
              <a:buSzTx/>
              <a:buFontTx/>
              <a:buNone/>
              <a:defRPr b="1" sz="1800">
                <a:solidFill>
                  <a:srgbClr val="FFFFFF"/>
                </a:solidFill>
              </a:defRPr>
            </a:lvl3pPr>
            <a:lvl4pPr marL="0" indent="771525">
              <a:buSzTx/>
              <a:buFontTx/>
              <a:buNone/>
              <a:defRPr b="1" sz="1800">
                <a:solidFill>
                  <a:srgbClr val="FFFFFF"/>
                </a:solidFill>
              </a:defRPr>
            </a:lvl4pPr>
            <a:lvl5pPr marL="0" indent="1028700">
              <a:buSzTx/>
              <a:buFontTx/>
              <a:buNone/>
              <a:defRPr b="1" sz="1800">
                <a:solidFill>
                  <a:srgbClr val="FFFFFF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Text Placeholder 5"/>
          <p:cNvSpPr/>
          <p:nvPr>
            <p:ph type="body" sz="quarter" idx="21" hasCustomPrompt="1"/>
          </p:nvPr>
        </p:nvSpPr>
        <p:spPr>
          <a:xfrm>
            <a:off x="730487" y="2032780"/>
            <a:ext cx="11324319" cy="56602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FontTx/>
              <a:buNone/>
              <a:defRPr i="1" sz="1200">
                <a:solidFill>
                  <a:srgbClr val="FFFFFF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54" name="Straight Connector 20"/>
          <p:cNvSpPr/>
          <p:nvPr/>
        </p:nvSpPr>
        <p:spPr>
          <a:xfrm>
            <a:off x="740013" y="1575789"/>
            <a:ext cx="453191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9" name="Graphic 6"/>
          <p:cNvGrpSpPr/>
          <p:nvPr/>
        </p:nvGrpSpPr>
        <p:grpSpPr>
          <a:xfrm>
            <a:off x="721723" y="5594984"/>
            <a:ext cx="1777544" cy="521534"/>
            <a:chOff x="0" y="0"/>
            <a:chExt cx="1777542" cy="521533"/>
          </a:xfrm>
        </p:grpSpPr>
        <p:sp>
          <p:nvSpPr>
            <p:cNvPr id="55" name="Freeform: Shape 21"/>
            <p:cNvSpPr/>
            <p:nvPr/>
          </p:nvSpPr>
          <p:spPr>
            <a:xfrm>
              <a:off x="550139" y="9929"/>
              <a:ext cx="620285" cy="49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" name="Freeform: Shape 22"/>
            <p:cNvSpPr/>
            <p:nvPr/>
          </p:nvSpPr>
          <p:spPr>
            <a:xfrm>
              <a:off x="1240014" y="9990"/>
              <a:ext cx="506147" cy="50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" name="Freeform: Shape 24"/>
            <p:cNvSpPr/>
            <p:nvPr/>
          </p:nvSpPr>
          <p:spPr>
            <a:xfrm>
              <a:off x="0" y="0"/>
              <a:ext cx="479395" cy="52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" name="Freeform: Shape 25"/>
            <p:cNvSpPr/>
            <p:nvPr/>
          </p:nvSpPr>
          <p:spPr>
            <a:xfrm>
              <a:off x="1715396" y="446791"/>
              <a:ext cx="62147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8" name="Straight Connector 4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74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70" name="Freeform: Shape 14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Freeform: Shape 15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2" name="Freeform: Shape 17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3" name="Freeform: Shape 18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Right Half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Body Level One…"/>
          <p:cNvSpPr txBox="1"/>
          <p:nvPr>
            <p:ph type="body" sz="half" idx="1"/>
          </p:nvPr>
        </p:nvSpPr>
        <p:spPr>
          <a:xfrm>
            <a:off x="6627303" y="960583"/>
            <a:ext cx="5439360" cy="530352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Title Text"/>
          <p:cNvSpPr txBox="1"/>
          <p:nvPr>
            <p:ph type="title"/>
          </p:nvPr>
        </p:nvSpPr>
        <p:spPr>
          <a:xfrm>
            <a:off x="6457174" y="214307"/>
            <a:ext cx="5635125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0" name="Straight Connector 5"/>
          <p:cNvSpPr/>
          <p:nvPr/>
        </p:nvSpPr>
        <p:spPr>
          <a:xfrm>
            <a:off x="6457174" y="671267"/>
            <a:ext cx="5542739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96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492" name="Freeform: Shape 12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3" name="Freeform: Shape 13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4" name="Freeform: Shape 15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5" name="Freeform: Shape 16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Left Half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raphic 6"/>
          <p:cNvGrpSpPr/>
          <p:nvPr/>
        </p:nvGrpSpPr>
        <p:grpSpPr>
          <a:xfrm>
            <a:off x="191468" y="6386968"/>
            <a:ext cx="984486" cy="287743"/>
            <a:chOff x="0" y="0"/>
            <a:chExt cx="984484" cy="287742"/>
          </a:xfrm>
        </p:grpSpPr>
        <p:sp>
          <p:nvSpPr>
            <p:cNvPr id="503" name="Freeform: Shape 11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4" name="Freeform: Shape 12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5" name="Freeform: Shape 15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6" name="Freeform: Shape 16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08" name="Body Level One…"/>
          <p:cNvSpPr txBox="1"/>
          <p:nvPr>
            <p:ph type="body" sz="half" idx="1"/>
          </p:nvPr>
        </p:nvSpPr>
        <p:spPr>
          <a:xfrm>
            <a:off x="192947" y="960583"/>
            <a:ext cx="5901467" cy="530352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9" name="Title Text"/>
          <p:cNvSpPr txBox="1"/>
          <p:nvPr>
            <p:ph type="title"/>
          </p:nvPr>
        </p:nvSpPr>
        <p:spPr>
          <a:xfrm>
            <a:off x="188912" y="214307"/>
            <a:ext cx="59055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0" name="Straight Connector 49"/>
          <p:cNvSpPr/>
          <p:nvPr/>
        </p:nvSpPr>
        <p:spPr>
          <a:xfrm>
            <a:off x="188912" y="671267"/>
            <a:ext cx="5905502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11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Title and Conten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/>
          <p:nvPr>
            <p:ph type="title"/>
          </p:nvPr>
        </p:nvSpPr>
        <p:spPr>
          <a:xfrm>
            <a:off x="188912" y="214307"/>
            <a:ext cx="1199646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9" name="Straight Connector 3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0" name="Body Level One…"/>
          <p:cNvSpPr txBox="1"/>
          <p:nvPr>
            <p:ph type="body" idx="1"/>
          </p:nvPr>
        </p:nvSpPr>
        <p:spPr>
          <a:xfrm>
            <a:off x="192947" y="960583"/>
            <a:ext cx="11849375" cy="565386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6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522" name="Freeform: Shape 13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3" name="Freeform: Shape 14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4" name="Freeform: Shape 16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5" name="Freeform: Shape 17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Right Half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Body Level One…"/>
          <p:cNvSpPr txBox="1"/>
          <p:nvPr>
            <p:ph type="body" sz="half" idx="1"/>
          </p:nvPr>
        </p:nvSpPr>
        <p:spPr>
          <a:xfrm>
            <a:off x="6460621" y="960581"/>
            <a:ext cx="5597496" cy="561968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4" name="Title Text"/>
          <p:cNvSpPr txBox="1"/>
          <p:nvPr>
            <p:ph type="title"/>
          </p:nvPr>
        </p:nvSpPr>
        <p:spPr>
          <a:xfrm>
            <a:off x="6457174" y="214307"/>
            <a:ext cx="5515484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5" name="Straight Connector 5"/>
          <p:cNvSpPr/>
          <p:nvPr/>
        </p:nvSpPr>
        <p:spPr>
          <a:xfrm>
            <a:off x="6457174" y="671267"/>
            <a:ext cx="5276039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40" name="Group 4"/>
          <p:cNvGrpSpPr/>
          <p:nvPr/>
        </p:nvGrpSpPr>
        <p:grpSpPr>
          <a:xfrm>
            <a:off x="11041806" y="6389575"/>
            <a:ext cx="982738" cy="289830"/>
            <a:chOff x="0" y="0"/>
            <a:chExt cx="982737" cy="289828"/>
          </a:xfrm>
        </p:grpSpPr>
        <p:sp>
          <p:nvSpPr>
            <p:cNvPr id="536" name="Freeform 5"/>
            <p:cNvSpPr/>
            <p:nvPr/>
          </p:nvSpPr>
          <p:spPr>
            <a:xfrm>
              <a:off x="304620" y="6009"/>
              <a:ext cx="343451" cy="27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7" name="Freeform 6"/>
            <p:cNvSpPr/>
            <p:nvPr/>
          </p:nvSpPr>
          <p:spPr>
            <a:xfrm>
              <a:off x="685974" y="6009"/>
              <a:ext cx="279660" cy="28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8" name="Freeform 7"/>
            <p:cNvSpPr/>
            <p:nvPr/>
          </p:nvSpPr>
          <p:spPr>
            <a:xfrm>
              <a:off x="0" y="0"/>
              <a:ext cx="265741" cy="28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9" name="Freeform 9"/>
            <p:cNvSpPr/>
            <p:nvPr/>
          </p:nvSpPr>
          <p:spPr>
            <a:xfrm>
              <a:off x="948530" y="247764"/>
              <a:ext cx="34208" cy="34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Left Half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Body Level One…"/>
          <p:cNvSpPr txBox="1"/>
          <p:nvPr>
            <p:ph type="body" sz="half" idx="1"/>
          </p:nvPr>
        </p:nvSpPr>
        <p:spPr>
          <a:xfrm>
            <a:off x="188912" y="960583"/>
            <a:ext cx="5119308" cy="530352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120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120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120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120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9" name="Title Text"/>
          <p:cNvSpPr txBox="1"/>
          <p:nvPr>
            <p:ph type="title"/>
          </p:nvPr>
        </p:nvSpPr>
        <p:spPr>
          <a:xfrm>
            <a:off x="188912" y="214307"/>
            <a:ext cx="5394856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0" name="Straight Connector 49"/>
          <p:cNvSpPr/>
          <p:nvPr/>
        </p:nvSpPr>
        <p:spPr>
          <a:xfrm>
            <a:off x="188912" y="671267"/>
            <a:ext cx="5414935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51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  <p:grpSp>
        <p:nvGrpSpPr>
          <p:cNvPr id="556" name="Graphic 6"/>
          <p:cNvGrpSpPr/>
          <p:nvPr/>
        </p:nvGrpSpPr>
        <p:grpSpPr>
          <a:xfrm>
            <a:off x="191468" y="6386968"/>
            <a:ext cx="984486" cy="287743"/>
            <a:chOff x="0" y="0"/>
            <a:chExt cx="984484" cy="287742"/>
          </a:xfrm>
        </p:grpSpPr>
        <p:sp>
          <p:nvSpPr>
            <p:cNvPr id="552" name="Freeform: Shape 12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Freeform: Shape 13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Freeform: Shape 15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5" name="Freeform: Shape 16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Blank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8" name="Group 3"/>
          <p:cNvGrpSpPr/>
          <p:nvPr/>
        </p:nvGrpSpPr>
        <p:grpSpPr>
          <a:xfrm>
            <a:off x="11041806" y="6389575"/>
            <a:ext cx="982738" cy="289830"/>
            <a:chOff x="0" y="0"/>
            <a:chExt cx="982737" cy="289828"/>
          </a:xfrm>
        </p:grpSpPr>
        <p:sp>
          <p:nvSpPr>
            <p:cNvPr id="564" name="Freeform 5"/>
            <p:cNvSpPr/>
            <p:nvPr/>
          </p:nvSpPr>
          <p:spPr>
            <a:xfrm>
              <a:off x="304620" y="6009"/>
              <a:ext cx="343451" cy="27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5" name="Freeform 6"/>
            <p:cNvSpPr/>
            <p:nvPr/>
          </p:nvSpPr>
          <p:spPr>
            <a:xfrm>
              <a:off x="685974" y="6009"/>
              <a:ext cx="279660" cy="28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6" name="Freeform 7"/>
            <p:cNvSpPr/>
            <p:nvPr/>
          </p:nvSpPr>
          <p:spPr>
            <a:xfrm>
              <a:off x="0" y="0"/>
              <a:ext cx="265741" cy="28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7" name="Freeform 9"/>
            <p:cNvSpPr/>
            <p:nvPr/>
          </p:nvSpPr>
          <p:spPr>
            <a:xfrm>
              <a:off x="948530" y="247764"/>
              <a:ext cx="34208" cy="34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Yellow Title and Content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6" name="Body Level One…"/>
          <p:cNvSpPr txBox="1"/>
          <p:nvPr>
            <p:ph type="body" idx="1"/>
          </p:nvPr>
        </p:nvSpPr>
        <p:spPr>
          <a:xfrm>
            <a:off x="188912" y="960580"/>
            <a:ext cx="11887201" cy="548640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>
              <a:spcBef>
                <a:spcPts val="1200"/>
              </a:spcBef>
            </a:lvl2pPr>
            <a:lvl3pPr>
              <a:spcBef>
                <a:spcPts val="1200"/>
              </a:spcBef>
            </a:lvl3pPr>
            <a:lvl4pPr>
              <a:spcBef>
                <a:spcPts val="1200"/>
              </a:spcBef>
            </a:lvl4pPr>
            <a:lvl5pPr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7" name="Straight Connector 8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83" name="Group 12"/>
          <p:cNvGrpSpPr/>
          <p:nvPr/>
        </p:nvGrpSpPr>
        <p:grpSpPr>
          <a:xfrm>
            <a:off x="11041806" y="6389575"/>
            <a:ext cx="982738" cy="289830"/>
            <a:chOff x="0" y="0"/>
            <a:chExt cx="982737" cy="289828"/>
          </a:xfrm>
        </p:grpSpPr>
        <p:sp>
          <p:nvSpPr>
            <p:cNvPr id="579" name="Freeform 5"/>
            <p:cNvSpPr/>
            <p:nvPr/>
          </p:nvSpPr>
          <p:spPr>
            <a:xfrm>
              <a:off x="304620" y="6009"/>
              <a:ext cx="343451" cy="27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0" name="Freeform 6"/>
            <p:cNvSpPr/>
            <p:nvPr/>
          </p:nvSpPr>
          <p:spPr>
            <a:xfrm>
              <a:off x="685974" y="6009"/>
              <a:ext cx="279660" cy="28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1" name="Freeform 7"/>
            <p:cNvSpPr/>
            <p:nvPr/>
          </p:nvSpPr>
          <p:spPr>
            <a:xfrm>
              <a:off x="0" y="0"/>
              <a:ext cx="265741" cy="28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2" name="Freeform 9"/>
            <p:cNvSpPr/>
            <p:nvPr/>
          </p:nvSpPr>
          <p:spPr>
            <a:xfrm>
              <a:off x="948530" y="247764"/>
              <a:ext cx="34208" cy="34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al Title and Conten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1" name="Straight Connector 3"/>
          <p:cNvSpPr/>
          <p:nvPr/>
        </p:nvSpPr>
        <p:spPr>
          <a:xfrm>
            <a:off x="188912" y="671267"/>
            <a:ext cx="11811002" cy="1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92" name="Body Level One…"/>
          <p:cNvSpPr txBox="1"/>
          <p:nvPr>
            <p:ph type="body" idx="1"/>
          </p:nvPr>
        </p:nvSpPr>
        <p:spPr>
          <a:xfrm>
            <a:off x="188912" y="960581"/>
            <a:ext cx="11887201" cy="548640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</a:lvl1pPr>
            <a:lvl2pPr>
              <a:spcBef>
                <a:spcPts val="1200"/>
              </a:spcBef>
            </a:lvl2pPr>
            <a:lvl3pPr>
              <a:spcBef>
                <a:spcPts val="1200"/>
              </a:spcBef>
            </a:lvl3pPr>
            <a:lvl4pPr>
              <a:spcBef>
                <a:spcPts val="1200"/>
              </a:spcBef>
            </a:lvl4pPr>
            <a:lvl5pPr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98" name="Group 11"/>
          <p:cNvGrpSpPr/>
          <p:nvPr/>
        </p:nvGrpSpPr>
        <p:grpSpPr>
          <a:xfrm>
            <a:off x="11041806" y="6389575"/>
            <a:ext cx="982738" cy="289830"/>
            <a:chOff x="0" y="0"/>
            <a:chExt cx="982737" cy="289828"/>
          </a:xfrm>
        </p:grpSpPr>
        <p:sp>
          <p:nvSpPr>
            <p:cNvPr id="594" name="Freeform 5"/>
            <p:cNvSpPr/>
            <p:nvPr/>
          </p:nvSpPr>
          <p:spPr>
            <a:xfrm>
              <a:off x="304620" y="6009"/>
              <a:ext cx="343451" cy="27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5" name="Freeform 6"/>
            <p:cNvSpPr/>
            <p:nvPr/>
          </p:nvSpPr>
          <p:spPr>
            <a:xfrm>
              <a:off x="685974" y="6009"/>
              <a:ext cx="279660" cy="28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6" name="Freeform 7"/>
            <p:cNvSpPr/>
            <p:nvPr/>
          </p:nvSpPr>
          <p:spPr>
            <a:xfrm>
              <a:off x="0" y="0"/>
              <a:ext cx="265741" cy="28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7" name="Freeform 9"/>
            <p:cNvSpPr/>
            <p:nvPr/>
          </p:nvSpPr>
          <p:spPr>
            <a:xfrm>
              <a:off x="948530" y="247764"/>
              <a:ext cx="34208" cy="34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Title Slide Full Imag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954" t="0" r="1954" b="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" name="Graphic 6"/>
          <p:cNvGrpSpPr/>
          <p:nvPr/>
        </p:nvGrpSpPr>
        <p:grpSpPr>
          <a:xfrm>
            <a:off x="9716636" y="5594984"/>
            <a:ext cx="1777543" cy="521534"/>
            <a:chOff x="0" y="0"/>
            <a:chExt cx="1777542" cy="521533"/>
          </a:xfrm>
        </p:grpSpPr>
        <p:sp>
          <p:nvSpPr>
            <p:cNvPr id="68" name="Freeform: Shape 13"/>
            <p:cNvSpPr/>
            <p:nvPr/>
          </p:nvSpPr>
          <p:spPr>
            <a:xfrm>
              <a:off x="550139" y="9929"/>
              <a:ext cx="620285" cy="49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" name="Freeform: Shape 14"/>
            <p:cNvSpPr/>
            <p:nvPr/>
          </p:nvSpPr>
          <p:spPr>
            <a:xfrm>
              <a:off x="1240014" y="9990"/>
              <a:ext cx="506147" cy="50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" name="Freeform: Shape 16"/>
            <p:cNvSpPr/>
            <p:nvPr/>
          </p:nvSpPr>
          <p:spPr>
            <a:xfrm>
              <a:off x="0" y="0"/>
              <a:ext cx="479395" cy="52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Freeform: Shape 17"/>
            <p:cNvSpPr/>
            <p:nvPr/>
          </p:nvSpPr>
          <p:spPr>
            <a:xfrm>
              <a:off x="1715396" y="446791"/>
              <a:ext cx="62147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3" name="Click to add title"/>
          <p:cNvSpPr txBox="1"/>
          <p:nvPr>
            <p:ph type="title" hasCustomPrompt="1"/>
          </p:nvPr>
        </p:nvSpPr>
        <p:spPr>
          <a:xfrm>
            <a:off x="4864103" y="290287"/>
            <a:ext cx="6637588" cy="126483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r">
              <a:lnSpc>
                <a:spcPct val="100000"/>
              </a:lnSpc>
              <a:defRPr b="1" sz="4400">
                <a:solidFill>
                  <a:schemeClr val="accent1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74" name="Body Level One…"/>
          <p:cNvSpPr txBox="1"/>
          <p:nvPr>
            <p:ph type="body" sz="quarter" idx="1" hasCustomPrompt="1"/>
          </p:nvPr>
        </p:nvSpPr>
        <p:spPr>
          <a:xfrm>
            <a:off x="4865461" y="1586492"/>
            <a:ext cx="6622443" cy="389741"/>
          </a:xfrm>
          <a:prstGeom prst="rect">
            <a:avLst/>
          </a:prstGeom>
        </p:spPr>
        <p:txBody>
          <a:bodyPr anchor="b"/>
          <a:lstStyle>
            <a:lvl1pPr marL="0" indent="0" algn="r">
              <a:buSzTx/>
              <a:buFontTx/>
              <a:buNone/>
              <a:defRPr b="1" sz="1800">
                <a:solidFill>
                  <a:schemeClr val="accent1"/>
                </a:solidFill>
              </a:defRPr>
            </a:lvl1pPr>
            <a:lvl2pPr marL="0" indent="257175" algn="r">
              <a:buSzTx/>
              <a:buFontTx/>
              <a:buNone/>
              <a:defRPr b="1" sz="1800">
                <a:solidFill>
                  <a:schemeClr val="accent1"/>
                </a:solidFill>
              </a:defRPr>
            </a:lvl2pPr>
            <a:lvl3pPr marL="0" indent="514350" algn="r">
              <a:buSzTx/>
              <a:buFontTx/>
              <a:buNone/>
              <a:defRPr b="1" sz="1800">
                <a:solidFill>
                  <a:schemeClr val="accent1"/>
                </a:solidFill>
              </a:defRPr>
            </a:lvl3pPr>
            <a:lvl4pPr marL="0" indent="771525" algn="r">
              <a:buSzTx/>
              <a:buFontTx/>
              <a:buNone/>
              <a:defRPr b="1" sz="1800">
                <a:solidFill>
                  <a:schemeClr val="accent1"/>
                </a:solidFill>
              </a:defRPr>
            </a:lvl4pPr>
            <a:lvl5pPr marL="0" indent="1028700" algn="r">
              <a:buSzTx/>
              <a:buFontTx/>
              <a:buNone/>
              <a:defRPr b="1" sz="1800">
                <a:solidFill>
                  <a:schemeClr val="accent1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" name="Text Placeholder 5"/>
          <p:cNvSpPr/>
          <p:nvPr>
            <p:ph type="body" sz="quarter" idx="21" hasCustomPrompt="1"/>
          </p:nvPr>
        </p:nvSpPr>
        <p:spPr>
          <a:xfrm>
            <a:off x="4868891" y="2032780"/>
            <a:ext cx="6632800" cy="566021"/>
          </a:xfrm>
          <a:prstGeom prst="rect">
            <a:avLst/>
          </a:prstGeom>
        </p:spPr>
        <p:txBody>
          <a:bodyPr anchor="t"/>
          <a:lstStyle>
            <a:lvl1pPr marL="0" indent="0" algn="r">
              <a:buSzTx/>
              <a:buFontTx/>
              <a:buNone/>
              <a:defRPr i="1" sz="1200">
                <a:solidFill>
                  <a:schemeClr val="accent1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76" name="Straight Connector 11"/>
          <p:cNvSpPr/>
          <p:nvPr/>
        </p:nvSpPr>
        <p:spPr>
          <a:xfrm>
            <a:off x="11048500" y="1575789"/>
            <a:ext cx="453191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lide Number"/>
          <p:cNvSpPr txBox="1"/>
          <p:nvPr>
            <p:ph type="sldNum" sz="quarter" idx="2"/>
          </p:nvPr>
        </p:nvSpPr>
        <p:spPr>
          <a:xfrm>
            <a:off x="11831503" y="6515589"/>
            <a:ext cx="245403" cy="22698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Title Slide Full Imag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2" descr="Picture 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82944" cy="68613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" name="Graphic 6"/>
          <p:cNvGrpSpPr/>
          <p:nvPr/>
        </p:nvGrpSpPr>
        <p:grpSpPr>
          <a:xfrm>
            <a:off x="9716636" y="5594984"/>
            <a:ext cx="1777543" cy="521534"/>
            <a:chOff x="0" y="0"/>
            <a:chExt cx="1777542" cy="521533"/>
          </a:xfrm>
        </p:grpSpPr>
        <p:sp>
          <p:nvSpPr>
            <p:cNvPr id="85" name="Freeform: Shape 16"/>
            <p:cNvSpPr/>
            <p:nvPr/>
          </p:nvSpPr>
          <p:spPr>
            <a:xfrm>
              <a:off x="550139" y="9929"/>
              <a:ext cx="620285" cy="49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Freeform: Shape 17"/>
            <p:cNvSpPr/>
            <p:nvPr/>
          </p:nvSpPr>
          <p:spPr>
            <a:xfrm>
              <a:off x="1240014" y="9990"/>
              <a:ext cx="506147" cy="50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" name="Freeform: Shape 19"/>
            <p:cNvSpPr/>
            <p:nvPr/>
          </p:nvSpPr>
          <p:spPr>
            <a:xfrm>
              <a:off x="0" y="0"/>
              <a:ext cx="479395" cy="52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" name="Freeform: Shape 20"/>
            <p:cNvSpPr/>
            <p:nvPr/>
          </p:nvSpPr>
          <p:spPr>
            <a:xfrm>
              <a:off x="1715396" y="446791"/>
              <a:ext cx="62147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" name="Click to add title"/>
          <p:cNvSpPr txBox="1"/>
          <p:nvPr>
            <p:ph type="title" hasCustomPrompt="1"/>
          </p:nvPr>
        </p:nvSpPr>
        <p:spPr>
          <a:xfrm>
            <a:off x="6042333" y="1"/>
            <a:ext cx="5459358" cy="155511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r">
              <a:lnSpc>
                <a:spcPct val="100000"/>
              </a:lnSpc>
              <a:defRPr b="1" sz="4400"/>
            </a:lvl1pPr>
          </a:lstStyle>
          <a:p>
            <a:pPr/>
            <a:r>
              <a:t>Click to add title</a:t>
            </a:r>
          </a:p>
        </p:txBody>
      </p:sp>
      <p:sp>
        <p:nvSpPr>
          <p:cNvPr id="91" name="Body Level One…"/>
          <p:cNvSpPr txBox="1"/>
          <p:nvPr>
            <p:ph type="body" sz="quarter" idx="1" hasCustomPrompt="1"/>
          </p:nvPr>
        </p:nvSpPr>
        <p:spPr>
          <a:xfrm>
            <a:off x="4865461" y="1586492"/>
            <a:ext cx="6622443" cy="389741"/>
          </a:xfrm>
          <a:prstGeom prst="rect">
            <a:avLst/>
          </a:prstGeom>
        </p:spPr>
        <p:txBody>
          <a:bodyPr anchor="b"/>
          <a:lstStyle>
            <a:lvl1pPr marL="0" indent="0" algn="r">
              <a:buSzTx/>
              <a:buFontTx/>
              <a:buNone/>
              <a:defRPr b="1" sz="1800"/>
            </a:lvl1pPr>
            <a:lvl2pPr marL="0" indent="257175" algn="r">
              <a:buSzTx/>
              <a:buFontTx/>
              <a:buNone/>
              <a:defRPr b="1" sz="1800"/>
            </a:lvl2pPr>
            <a:lvl3pPr marL="0" indent="514350" algn="r">
              <a:buSzTx/>
              <a:buFontTx/>
              <a:buNone/>
              <a:defRPr b="1" sz="1800"/>
            </a:lvl3pPr>
            <a:lvl4pPr marL="0" indent="771525" algn="r">
              <a:buSzTx/>
              <a:buFontTx/>
              <a:buNone/>
              <a:defRPr b="1" sz="1800"/>
            </a:lvl4pPr>
            <a:lvl5pPr marL="0" indent="1028700" algn="r">
              <a:buSzTx/>
              <a:buFontTx/>
              <a:buNone/>
              <a:defRPr b="1" sz="1800"/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Text Placeholder 5"/>
          <p:cNvSpPr/>
          <p:nvPr>
            <p:ph type="body" sz="quarter" idx="21" hasCustomPrompt="1"/>
          </p:nvPr>
        </p:nvSpPr>
        <p:spPr>
          <a:xfrm>
            <a:off x="4868891" y="2032780"/>
            <a:ext cx="6632800" cy="566021"/>
          </a:xfrm>
          <a:prstGeom prst="rect">
            <a:avLst/>
          </a:prstGeom>
        </p:spPr>
        <p:txBody>
          <a:bodyPr anchor="t"/>
          <a:lstStyle>
            <a:lvl1pPr marL="0" indent="0" algn="r">
              <a:buSzTx/>
              <a:buFontTx/>
              <a:buNone/>
              <a:defRPr i="1" sz="1200"/>
            </a:lvl1pPr>
          </a:lstStyle>
          <a:p>
            <a:pPr/>
            <a:r>
              <a:t>Click to add text</a:t>
            </a:r>
          </a:p>
        </p:txBody>
      </p:sp>
      <p:sp>
        <p:nvSpPr>
          <p:cNvPr id="93" name="Straight Connector 15"/>
          <p:cNvSpPr/>
          <p:nvPr/>
        </p:nvSpPr>
        <p:spPr>
          <a:xfrm>
            <a:off x="11048500" y="1575789"/>
            <a:ext cx="453191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 Half Image Lef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aphic 6"/>
          <p:cNvGrpSpPr/>
          <p:nvPr/>
        </p:nvGrpSpPr>
        <p:grpSpPr>
          <a:xfrm>
            <a:off x="6653378" y="5963294"/>
            <a:ext cx="1563505" cy="458735"/>
            <a:chOff x="0" y="0"/>
            <a:chExt cx="1563503" cy="458734"/>
          </a:xfrm>
        </p:grpSpPr>
        <p:sp>
          <p:nvSpPr>
            <p:cNvPr id="101" name="Freeform: Shape 19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" name="Freeform: Shape 20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" name="Freeform: Shape 22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Freeform: Shape 25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4141" r="2584" b="0"/>
          <a:stretch>
            <a:fillRect/>
          </a:stretch>
        </p:blipFill>
        <p:spPr>
          <a:xfrm>
            <a:off x="468342" y="419099"/>
            <a:ext cx="5740372" cy="598170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traight Connector 10"/>
          <p:cNvSpPr/>
          <p:nvPr/>
        </p:nvSpPr>
        <p:spPr>
          <a:xfrm>
            <a:off x="6691589" y="3907783"/>
            <a:ext cx="4677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Straight Connector 12"/>
          <p:cNvSpPr/>
          <p:nvPr/>
        </p:nvSpPr>
        <p:spPr>
          <a:xfrm>
            <a:off x="6691589" y="3125439"/>
            <a:ext cx="4677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Click to add title"/>
          <p:cNvSpPr txBox="1"/>
          <p:nvPr>
            <p:ph type="title" hasCustomPrompt="1"/>
          </p:nvPr>
        </p:nvSpPr>
        <p:spPr>
          <a:xfrm>
            <a:off x="6653211" y="541766"/>
            <a:ext cx="548640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6653211" y="3149600"/>
            <a:ext cx="5486401" cy="7239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/>
            </a:lvl1pPr>
            <a:lvl2pPr marL="0" indent="25717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/>
            </a:lvl2pPr>
            <a:lvl3pPr marL="0" indent="51435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/>
            </a:lvl3pPr>
            <a:lvl4pPr marL="0" indent="77152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/>
            </a:lvl4pPr>
            <a:lvl5pPr marL="0" indent="102870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Text Placeholder 7"/>
          <p:cNvSpPr/>
          <p:nvPr>
            <p:ph type="body" sz="quarter" idx="21"/>
          </p:nvPr>
        </p:nvSpPr>
        <p:spPr>
          <a:xfrm>
            <a:off x="6653211" y="4152900"/>
            <a:ext cx="5486401" cy="110490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ts val="2000"/>
              </a:lnSpc>
              <a:spcBef>
                <a:spcPts val="0"/>
              </a:spcBef>
              <a:buSzTx/>
              <a:buFontTx/>
              <a:buNone/>
              <a:defRPr i="1" sz="1800"/>
            </a:pPr>
          </a:p>
        </p:txBody>
      </p:sp>
      <p:pic>
        <p:nvPicPr>
          <p:cNvPr id="112" name="Picture 23" descr="Picture 23"/>
          <p:cNvPicPr>
            <a:picLocks noChangeAspect="1"/>
          </p:cNvPicPr>
          <p:nvPr/>
        </p:nvPicPr>
        <p:blipFill>
          <a:blip r:embed="rId3">
            <a:extLst/>
          </a:blip>
          <a:srcRect l="16162" t="1316" r="24371" b="0"/>
          <a:stretch>
            <a:fillRect/>
          </a:stretch>
        </p:blipFill>
        <p:spPr>
          <a:xfrm>
            <a:off x="8709" y="-1"/>
            <a:ext cx="6200005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Slide Half Image Lef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aphic 6"/>
          <p:cNvGrpSpPr/>
          <p:nvPr/>
        </p:nvGrpSpPr>
        <p:grpSpPr>
          <a:xfrm>
            <a:off x="6653378" y="5963294"/>
            <a:ext cx="1563505" cy="458735"/>
            <a:chOff x="0" y="0"/>
            <a:chExt cx="1563503" cy="458734"/>
          </a:xfrm>
        </p:grpSpPr>
        <p:sp>
          <p:nvSpPr>
            <p:cNvPr id="120" name="Freeform: Shape 19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" name="Freeform: Shape 20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" name="Freeform: Shape 22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Freeform: Shape 24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321" t="20112" r="2336" b="1191"/>
          <a:stretch>
            <a:fillRect/>
          </a:stretch>
        </p:blipFill>
        <p:spPr>
          <a:xfrm>
            <a:off x="-1" y="0"/>
            <a:ext cx="620871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traight Connector 10"/>
          <p:cNvSpPr/>
          <p:nvPr/>
        </p:nvSpPr>
        <p:spPr>
          <a:xfrm>
            <a:off x="6691589" y="3907783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Straight Connector 12"/>
          <p:cNvSpPr/>
          <p:nvPr/>
        </p:nvSpPr>
        <p:spPr>
          <a:xfrm>
            <a:off x="6691589" y="3125439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Click to add title"/>
          <p:cNvSpPr txBox="1"/>
          <p:nvPr>
            <p:ph type="title" hasCustomPrompt="1"/>
          </p:nvPr>
        </p:nvSpPr>
        <p:spPr>
          <a:xfrm>
            <a:off x="6653211" y="541766"/>
            <a:ext cx="548640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6653211" y="3149600"/>
            <a:ext cx="5486401" cy="7239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0" indent="25717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0" indent="51435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0" indent="77152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0" indent="102870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7"/>
          <p:cNvSpPr/>
          <p:nvPr>
            <p:ph type="body" sz="quarter" idx="21"/>
          </p:nvPr>
        </p:nvSpPr>
        <p:spPr>
          <a:xfrm>
            <a:off x="6653211" y="4152900"/>
            <a:ext cx="5486401" cy="110490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ts val="2000"/>
              </a:lnSpc>
              <a:spcBef>
                <a:spcPts val="0"/>
              </a:spcBef>
              <a:buSzTx/>
              <a:buFontTx/>
              <a:buNone/>
              <a:defRPr i="1" sz="1800">
                <a:solidFill>
                  <a:srgbClr val="FFFFFF"/>
                </a:solidFill>
              </a:defRPr>
            </a:pP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Slide Half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4141" r="2584" b="0"/>
          <a:stretch>
            <a:fillRect/>
          </a:stretch>
        </p:blipFill>
        <p:spPr>
          <a:xfrm>
            <a:off x="468342" y="419099"/>
            <a:ext cx="5740372" cy="598170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traight Connector 10"/>
          <p:cNvSpPr/>
          <p:nvPr/>
        </p:nvSpPr>
        <p:spPr>
          <a:xfrm>
            <a:off x="6691589" y="3907783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Straight Connector 12"/>
          <p:cNvSpPr/>
          <p:nvPr/>
        </p:nvSpPr>
        <p:spPr>
          <a:xfrm>
            <a:off x="6691589" y="3125439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Click to add title"/>
          <p:cNvSpPr txBox="1"/>
          <p:nvPr>
            <p:ph type="title" hasCustomPrompt="1"/>
          </p:nvPr>
        </p:nvSpPr>
        <p:spPr>
          <a:xfrm>
            <a:off x="6653211" y="541766"/>
            <a:ext cx="548640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6653211" y="3149600"/>
            <a:ext cx="5486401" cy="7239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1pPr>
            <a:lvl2pPr marL="0" indent="25717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2pPr>
            <a:lvl3pPr marL="0" indent="51435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3pPr>
            <a:lvl4pPr marL="0" indent="771525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4pPr>
            <a:lvl5pPr marL="0" indent="1028700">
              <a:lnSpc>
                <a:spcPts val="24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Text Placeholder 7"/>
          <p:cNvSpPr/>
          <p:nvPr>
            <p:ph type="body" sz="quarter" idx="21"/>
          </p:nvPr>
        </p:nvSpPr>
        <p:spPr>
          <a:xfrm>
            <a:off x="6653211" y="4152900"/>
            <a:ext cx="5486401" cy="110490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ts val="2000"/>
              </a:lnSpc>
              <a:spcBef>
                <a:spcPts val="0"/>
              </a:spcBef>
              <a:buSzTx/>
              <a:buFontTx/>
              <a:buNone/>
              <a:defRPr i="1" sz="1800">
                <a:solidFill>
                  <a:srgbClr val="FFFFFF"/>
                </a:solidFill>
              </a:defRPr>
            </a:pPr>
          </a:p>
        </p:txBody>
      </p:sp>
      <p:pic>
        <p:nvPicPr>
          <p:cNvPr id="144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18044" t="0" r="21082" b="0"/>
          <a:stretch>
            <a:fillRect/>
          </a:stretch>
        </p:blipFill>
        <p:spPr>
          <a:xfrm>
            <a:off x="-27262" y="68"/>
            <a:ext cx="6235976" cy="68578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aphic 6"/>
          <p:cNvGrpSpPr/>
          <p:nvPr/>
        </p:nvGrpSpPr>
        <p:grpSpPr>
          <a:xfrm>
            <a:off x="6653378" y="5963294"/>
            <a:ext cx="1563505" cy="458735"/>
            <a:chOff x="0" y="0"/>
            <a:chExt cx="1563503" cy="458734"/>
          </a:xfrm>
        </p:grpSpPr>
        <p:sp>
          <p:nvSpPr>
            <p:cNvPr id="145" name="Freeform: Shape 19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" name="Freeform: Shape 20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Freeform: Shape 22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Freeform: Shape 25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 Half Image Righ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aphic 6"/>
          <p:cNvGrpSpPr/>
          <p:nvPr/>
        </p:nvGrpSpPr>
        <p:grpSpPr>
          <a:xfrm>
            <a:off x="445383" y="5963294"/>
            <a:ext cx="1563505" cy="458735"/>
            <a:chOff x="0" y="0"/>
            <a:chExt cx="1563503" cy="458734"/>
          </a:xfrm>
        </p:grpSpPr>
        <p:sp>
          <p:nvSpPr>
            <p:cNvPr id="157" name="Freeform: Shape 19"/>
            <p:cNvSpPr/>
            <p:nvPr/>
          </p:nvSpPr>
          <p:spPr>
            <a:xfrm>
              <a:off x="483896" y="8733"/>
              <a:ext cx="545595" cy="43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Freeform: Shape 20"/>
            <p:cNvSpPr/>
            <p:nvPr/>
          </p:nvSpPr>
          <p:spPr>
            <a:xfrm>
              <a:off x="1090701" y="8787"/>
              <a:ext cx="445201" cy="44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Freeform: Shape 22"/>
            <p:cNvSpPr/>
            <p:nvPr/>
          </p:nvSpPr>
          <p:spPr>
            <a:xfrm>
              <a:off x="0" y="0"/>
              <a:ext cx="421670" cy="4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" name="Freeform: Shape 27"/>
            <p:cNvSpPr/>
            <p:nvPr/>
          </p:nvSpPr>
          <p:spPr>
            <a:xfrm>
              <a:off x="1508841" y="392991"/>
              <a:ext cx="54664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2" name="Straight Connector 10"/>
          <p:cNvSpPr/>
          <p:nvPr/>
        </p:nvSpPr>
        <p:spPr>
          <a:xfrm>
            <a:off x="486732" y="3907783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Straight Connector 12"/>
          <p:cNvSpPr/>
          <p:nvPr/>
        </p:nvSpPr>
        <p:spPr>
          <a:xfrm>
            <a:off x="486732" y="3125439"/>
            <a:ext cx="467724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Body Level One…"/>
          <p:cNvSpPr txBox="1"/>
          <p:nvPr>
            <p:ph type="body" sz="quarter" idx="1" hasCustomPrompt="1"/>
          </p:nvPr>
        </p:nvSpPr>
        <p:spPr>
          <a:xfrm>
            <a:off x="450765" y="3137018"/>
            <a:ext cx="5368311" cy="730240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FontTx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Click to add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5" name="Text Placeholder 2"/>
          <p:cNvSpPr/>
          <p:nvPr>
            <p:ph type="body" sz="quarter" idx="21" hasCustomPrompt="1"/>
          </p:nvPr>
        </p:nvSpPr>
        <p:spPr>
          <a:xfrm>
            <a:off x="450766" y="4101307"/>
            <a:ext cx="5368310" cy="10158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1" sz="1800">
                <a:solidFill>
                  <a:srgbClr val="FFFFFF"/>
                </a:solidFill>
              </a:defRPr>
            </a:lvl1pPr>
          </a:lstStyle>
          <a:p>
            <a:pPr/>
            <a:r>
              <a:t>Click to add information</a:t>
            </a:r>
          </a:p>
        </p:txBody>
      </p:sp>
      <p:sp>
        <p:nvSpPr>
          <p:cNvPr id="166" name="Click to add title"/>
          <p:cNvSpPr txBox="1"/>
          <p:nvPr>
            <p:ph type="title" hasCustomPrompt="1"/>
          </p:nvPr>
        </p:nvSpPr>
        <p:spPr>
          <a:xfrm>
            <a:off x="450765" y="541766"/>
            <a:ext cx="5368311" cy="2466976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pic>
        <p:nvPicPr>
          <p:cNvPr id="167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rcRect l="14117" t="1" r="25092" b="1"/>
          <a:stretch>
            <a:fillRect/>
          </a:stretch>
        </p:blipFill>
        <p:spPr>
          <a:xfrm>
            <a:off x="5942012" y="-11499"/>
            <a:ext cx="6246814" cy="6869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8728498" y="6172200"/>
            <a:ext cx="2841837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89831" y="6515589"/>
            <a:ext cx="245404" cy="2269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7" name="Graphic 6"/>
          <p:cNvGrpSpPr/>
          <p:nvPr/>
        </p:nvGrpSpPr>
        <p:grpSpPr>
          <a:xfrm>
            <a:off x="11046691" y="6386968"/>
            <a:ext cx="984486" cy="287743"/>
            <a:chOff x="0" y="0"/>
            <a:chExt cx="984484" cy="287742"/>
          </a:xfrm>
        </p:grpSpPr>
        <p:sp>
          <p:nvSpPr>
            <p:cNvPr id="3" name="Freeform: Shape 14"/>
            <p:cNvSpPr/>
            <p:nvPr/>
          </p:nvSpPr>
          <p:spPr>
            <a:xfrm>
              <a:off x="304692" y="5478"/>
              <a:ext cx="343543" cy="27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" name="Freeform: Shape 15"/>
            <p:cNvSpPr/>
            <p:nvPr/>
          </p:nvSpPr>
          <p:spPr>
            <a:xfrm>
              <a:off x="686777" y="5512"/>
              <a:ext cx="280328" cy="27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" name="Freeform: Shape 17"/>
            <p:cNvSpPr/>
            <p:nvPr/>
          </p:nvSpPr>
          <p:spPr>
            <a:xfrm>
              <a:off x="0" y="0"/>
              <a:ext cx="265511" cy="28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" name="Freeform: Shape 18"/>
            <p:cNvSpPr/>
            <p:nvPr/>
          </p:nvSpPr>
          <p:spPr>
            <a:xfrm>
              <a:off x="950065" y="246505"/>
              <a:ext cx="34420" cy="3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" name="Title Text"/>
          <p:cNvSpPr txBox="1"/>
          <p:nvPr>
            <p:ph type="title"/>
          </p:nvPr>
        </p:nvSpPr>
        <p:spPr>
          <a:xfrm>
            <a:off x="608965" y="224821"/>
            <a:ext cx="10961370" cy="124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467453"/>
            <a:ext cx="10961370" cy="4791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transition xmlns:p14="http://schemas.microsoft.com/office/powerpoint/2010/main" spd="med" advClick="1"/>
  <p:txStyles>
    <p:titleStyle>
      <a:lvl1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0" algn="l" defTabSz="5143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32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227013" marR="0" indent="-227013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0225" marR="0" indent="-273050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740833" marR="0" indent="-226483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076325" marR="0" indent="-304800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281112" marR="0" indent="-252412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594486" marR="0" indent="-308611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1851661" marR="0" indent="-308611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108836" marR="0" indent="-308611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366011" marR="0" indent="-308611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12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24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359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48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560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2719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199839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696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itle 1"/>
          <p:cNvSpPr txBox="1"/>
          <p:nvPr>
            <p:ph type="title"/>
          </p:nvPr>
        </p:nvSpPr>
        <p:spPr>
          <a:xfrm>
            <a:off x="722312" y="290286"/>
            <a:ext cx="11332496" cy="1264833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pPr/>
            <a:r>
              <a:t>Beer and Brewery</a:t>
            </a:r>
          </a:p>
        </p:txBody>
      </p:sp>
      <p:sp>
        <p:nvSpPr>
          <p:cNvPr id="615" name="Subtitle 2"/>
          <p:cNvSpPr txBox="1"/>
          <p:nvPr>
            <p:ph type="body" sz="quarter" idx="1"/>
          </p:nvPr>
        </p:nvSpPr>
        <p:spPr>
          <a:xfrm>
            <a:off x="734382" y="1586492"/>
            <a:ext cx="11306638" cy="389741"/>
          </a:xfrm>
          <a:prstGeom prst="rect">
            <a:avLst/>
          </a:prstGeom>
        </p:spPr>
        <p:txBody>
          <a:bodyPr/>
          <a:lstStyle/>
          <a:p>
            <a:pPr/>
            <a:r>
              <a:t>Tadd Backus &amp; Austin Webb</a:t>
            </a:r>
          </a:p>
        </p:txBody>
      </p:sp>
      <p:sp>
        <p:nvSpPr>
          <p:cNvPr id="616" name="Text Placeholder 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June 14,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ontent Placeholder 2"/>
          <p:cNvSpPr txBox="1"/>
          <p:nvPr>
            <p:ph type="body" sz="quarter" idx="1"/>
          </p:nvPr>
        </p:nvSpPr>
        <p:spPr>
          <a:xfrm>
            <a:off x="159551" y="2026824"/>
            <a:ext cx="8745364" cy="1676258"/>
          </a:xfrm>
          <a:prstGeom prst="rect">
            <a:avLst/>
          </a:prstGeom>
        </p:spPr>
        <p:txBody>
          <a:bodyPr/>
          <a:lstStyle/>
          <a:p>
            <a:pPr/>
            <a:r>
              <a:t>Potential slides</a:t>
            </a:r>
          </a:p>
        </p:txBody>
      </p:sp>
      <p:sp>
        <p:nvSpPr>
          <p:cNvPr id="619" name="Slide Number Placeholder 3"/>
          <p:cNvSpPr txBox="1"/>
          <p:nvPr>
            <p:ph type="sldNum" sz="quarter" idx="2"/>
          </p:nvPr>
        </p:nvSpPr>
        <p:spPr>
          <a:xfrm>
            <a:off x="89831" y="6515589"/>
            <a:ext cx="174773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1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80"/>
            </a:lvl1pPr>
          </a:lstStyle>
          <a:p>
            <a:pPr/>
            <a:r>
              <a:t>Classifying Ales and IPAs based on ABV and IBU</a:t>
            </a:r>
          </a:p>
        </p:txBody>
      </p:sp>
      <p:sp>
        <p:nvSpPr>
          <p:cNvPr id="622" name="Content Placeholder 2"/>
          <p:cNvSpPr txBox="1"/>
          <p:nvPr>
            <p:ph type="body" sz="quarter" idx="1"/>
          </p:nvPr>
        </p:nvSpPr>
        <p:spPr>
          <a:xfrm>
            <a:off x="159551" y="4900161"/>
            <a:ext cx="8745364" cy="1676258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The classifier predicted correctly ~80% of the time</a:t>
            </a:r>
          </a:p>
          <a:p>
            <a:pPr>
              <a:defRPr sz="2000"/>
            </a:pPr>
            <a:r>
              <a:t>This performed almost 20% better than saying everything was an ale</a:t>
            </a:r>
          </a:p>
          <a:p>
            <a:pPr>
              <a:defRPr sz="2000"/>
            </a:pPr>
            <a:r>
              <a:t>Ale’s were correctly classified 85% of the time</a:t>
            </a:r>
          </a:p>
          <a:p>
            <a:pPr>
              <a:defRPr sz="2000"/>
            </a:pPr>
            <a:r>
              <a:t>IPA’s were correctly classified 71% of the time</a:t>
            </a:r>
          </a:p>
        </p:txBody>
      </p:sp>
      <p:sp>
        <p:nvSpPr>
          <p:cNvPr id="623" name="Slide Number Placeholder 3"/>
          <p:cNvSpPr txBox="1"/>
          <p:nvPr>
            <p:ph type="sldNum" sz="quarter" idx="2"/>
          </p:nvPr>
        </p:nvSpPr>
        <p:spPr>
          <a:xfrm>
            <a:off x="89831" y="6515589"/>
            <a:ext cx="174773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624" name="Table 1"/>
          <p:cNvGraphicFramePr/>
          <p:nvPr/>
        </p:nvGraphicFramePr>
        <p:xfrm>
          <a:off x="4373043" y="1412660"/>
          <a:ext cx="3087331" cy="126555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842730"/>
                <a:gridCol w="1244600"/>
                <a:gridCol w="1244600"/>
              </a:tblGrid>
              <a:tr h="351332">
                <a:tc gridSpan="3"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 1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seed=10 and k=10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decimal place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Rounded more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79.5%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80%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information rate(guessing only ales)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60.7%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61%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Ale Correctness(Sensitivity) 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85.3%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85%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IPA Correctness(Specificity)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70.5%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71%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25" name="Ideas…"/>
          <p:cNvSpPr txBox="1"/>
          <p:nvPr/>
        </p:nvSpPr>
        <p:spPr>
          <a:xfrm>
            <a:off x="385862" y="1422195"/>
            <a:ext cx="3700556" cy="30176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Ideas</a:t>
            </a:r>
          </a:p>
          <a:p>
            <a:pPr/>
            <a:r>
              <a:t>-We can either use the more accurate or more rounded data. I kind of think rounded to whole % is better</a:t>
            </a:r>
          </a:p>
          <a:p>
            <a:pPr/>
            <a:r>
              <a:t>-Table labels are rough ideas of what I had in mind</a:t>
            </a:r>
          </a:p>
          <a:p>
            <a:pPr/>
            <a:r>
              <a:t>-Feel free to edit the bullets if you have any ideas</a:t>
            </a:r>
          </a:p>
          <a:p>
            <a:pPr/>
            <a:r>
              <a:t>-Maybe add arrow animations pointing to the table with the bullets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6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6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6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80"/>
            </a:lvl1pPr>
          </a:lstStyle>
          <a:p>
            <a:pPr/>
            <a:r>
              <a:t>Classifying Ales and IPAs based on ABV and IBU</a:t>
            </a:r>
          </a:p>
        </p:txBody>
      </p:sp>
      <p:sp>
        <p:nvSpPr>
          <p:cNvPr id="628" name="Content Placeholder 2"/>
          <p:cNvSpPr txBox="1"/>
          <p:nvPr>
            <p:ph type="body" sz="quarter" idx="1"/>
          </p:nvPr>
        </p:nvSpPr>
        <p:spPr>
          <a:xfrm>
            <a:off x="159551" y="4900161"/>
            <a:ext cx="8745364" cy="1676258"/>
          </a:xfrm>
          <a:prstGeom prst="rect">
            <a:avLst/>
          </a:prstGeom>
        </p:spPr>
        <p:txBody>
          <a:bodyPr/>
          <a:lstStyle/>
          <a:p>
            <a:pPr marL="186150" indent="-186150" defTabSz="421766">
              <a:spcBef>
                <a:spcPts val="900"/>
              </a:spcBef>
              <a:defRPr sz="1640"/>
            </a:pPr>
            <a:r>
              <a:t>The solid line represents the mean results for each value of K over 500 iterations of splitting the ales and IPAs.</a:t>
            </a:r>
          </a:p>
          <a:p>
            <a:pPr marL="186150" indent="-186150" defTabSz="421766">
              <a:spcBef>
                <a:spcPts val="900"/>
              </a:spcBef>
              <a:defRPr sz="1640"/>
            </a:pPr>
            <a:r>
              <a:t>The dashed line represents the results for each value of K from a single split of the ales and IPAs</a:t>
            </a:r>
          </a:p>
          <a:p>
            <a:pPr marL="186150" indent="-186150" defTabSz="421766">
              <a:spcBef>
                <a:spcPts val="900"/>
              </a:spcBef>
              <a:defRPr sz="1640"/>
            </a:pPr>
            <a:r>
              <a:t>The point represents the results for a single value of K (10) from a single split of the ales and IPAS</a:t>
            </a:r>
          </a:p>
        </p:txBody>
      </p:sp>
      <p:sp>
        <p:nvSpPr>
          <p:cNvPr id="629" name="Slide Number Placeholder 3"/>
          <p:cNvSpPr txBox="1"/>
          <p:nvPr>
            <p:ph type="sldNum" sz="quarter" idx="2"/>
          </p:nvPr>
        </p:nvSpPr>
        <p:spPr>
          <a:xfrm>
            <a:off x="89831" y="6515589"/>
            <a:ext cx="174773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0" name="Ideas…"/>
          <p:cNvSpPr txBox="1"/>
          <p:nvPr/>
        </p:nvSpPr>
        <p:spPr>
          <a:xfrm>
            <a:off x="6547463" y="1280058"/>
            <a:ext cx="2333031" cy="35510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Ideas</a:t>
            </a:r>
          </a:p>
          <a:p>
            <a:pPr/>
            <a:r>
              <a:t>-add arrow animations to point to lines/points for one group or all…up to you</a:t>
            </a:r>
          </a:p>
          <a:p>
            <a:pPr marL="180473" indent="-180473">
              <a:buSzPct val="100000"/>
              <a:buChar char="-"/>
            </a:pPr>
            <a:r>
              <a:t>any other editing you want to do to this</a:t>
            </a:r>
          </a:p>
          <a:p>
            <a:pPr marL="180473" indent="-180473">
              <a:buSzPct val="100000"/>
              <a:buChar char="-"/>
            </a:pPr>
            <a:r>
              <a:t>If you think the graph should have anything else let me know</a:t>
            </a:r>
          </a:p>
        </p:txBody>
      </p:sp>
      <p:pic>
        <p:nvPicPr>
          <p:cNvPr id="6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59" y="840786"/>
            <a:ext cx="6159501" cy="3896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80"/>
            </a:lvl1pPr>
          </a:lstStyle>
          <a:p>
            <a:pPr/>
            <a:r>
              <a:t>Popular beer types by state</a:t>
            </a:r>
          </a:p>
        </p:txBody>
      </p:sp>
      <p:sp>
        <p:nvSpPr>
          <p:cNvPr id="634" name="Content Placeholder 2"/>
          <p:cNvSpPr txBox="1"/>
          <p:nvPr>
            <p:ph type="body" sz="quarter" idx="1"/>
          </p:nvPr>
        </p:nvSpPr>
        <p:spPr>
          <a:xfrm>
            <a:off x="159551" y="5365912"/>
            <a:ext cx="8745364" cy="1210507"/>
          </a:xfrm>
          <a:prstGeom prst="rect">
            <a:avLst/>
          </a:prstGeom>
        </p:spPr>
        <p:txBody>
          <a:bodyPr/>
          <a:lstStyle/>
          <a:p>
            <a:pPr marL="211122" indent="-211122" defTabSz="478345">
              <a:spcBef>
                <a:spcPts val="1100"/>
              </a:spcBef>
              <a:defRPr sz="1860"/>
            </a:pPr>
            <a:r>
              <a:t>Each bar represents the total number of beers for each state colored by how many of each type there are.</a:t>
            </a:r>
          </a:p>
          <a:p>
            <a:pPr marL="211122" indent="-211122" defTabSz="478345">
              <a:spcBef>
                <a:spcPts val="1100"/>
              </a:spcBef>
              <a:defRPr sz="1860"/>
            </a:pPr>
            <a:r>
              <a:t>Ale’s, IPA’s, and Lager’s represent a significant portion of each state’s beer types.</a:t>
            </a:r>
          </a:p>
        </p:txBody>
      </p:sp>
      <p:sp>
        <p:nvSpPr>
          <p:cNvPr id="635" name="Slide Number Placeholder 3"/>
          <p:cNvSpPr txBox="1"/>
          <p:nvPr>
            <p:ph type="sldNum" sz="quarter" idx="2"/>
          </p:nvPr>
        </p:nvSpPr>
        <p:spPr>
          <a:xfrm>
            <a:off x="89831" y="6515589"/>
            <a:ext cx="174773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6" name="Ideas…"/>
          <p:cNvSpPr txBox="1"/>
          <p:nvPr/>
        </p:nvSpPr>
        <p:spPr>
          <a:xfrm>
            <a:off x="9281591" y="874518"/>
            <a:ext cx="2333032" cy="35510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Ideas</a:t>
            </a:r>
          </a:p>
          <a:p>
            <a:pPr/>
            <a:r>
              <a:t>-add arrow animations to point to lines/points for one group or all…up to you</a:t>
            </a:r>
          </a:p>
          <a:p>
            <a:pPr marL="180473" indent="-180473">
              <a:buSzPct val="100000"/>
              <a:buChar char="-"/>
            </a:pPr>
            <a:r>
              <a:t>any other editing you want to do to this</a:t>
            </a:r>
          </a:p>
          <a:p>
            <a:pPr marL="180473" indent="-180473">
              <a:buSzPct val="100000"/>
              <a:buChar char="-"/>
            </a:pPr>
            <a:r>
              <a:t>If you think the graph should have anything else let me know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719" y="784849"/>
            <a:ext cx="7878983" cy="4541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3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80"/>
            </a:lvl1pPr>
          </a:lstStyle>
          <a:p>
            <a:pPr/>
            <a:r>
              <a:t>Popular beer types by state</a:t>
            </a:r>
          </a:p>
        </p:txBody>
      </p:sp>
      <p:sp>
        <p:nvSpPr>
          <p:cNvPr id="640" name="Content Placeholder 2"/>
          <p:cNvSpPr txBox="1"/>
          <p:nvPr>
            <p:ph type="body" sz="quarter" idx="1"/>
          </p:nvPr>
        </p:nvSpPr>
        <p:spPr>
          <a:xfrm>
            <a:off x="159551" y="5365912"/>
            <a:ext cx="8745364" cy="1210507"/>
          </a:xfrm>
          <a:prstGeom prst="rect">
            <a:avLst/>
          </a:prstGeom>
        </p:spPr>
        <p:txBody>
          <a:bodyPr/>
          <a:lstStyle/>
          <a:p>
            <a:pPr marL="211122" indent="-211122" defTabSz="478345">
              <a:spcBef>
                <a:spcPts val="1100"/>
              </a:spcBef>
              <a:defRPr sz="1860"/>
            </a:pPr>
            <a:r>
              <a:t>Each bar represents the total number of beers for each state colored by how many of each type there are.</a:t>
            </a:r>
          </a:p>
          <a:p>
            <a:pPr marL="211122" indent="-211122" defTabSz="478345">
              <a:spcBef>
                <a:spcPts val="1100"/>
              </a:spcBef>
              <a:defRPr sz="1860"/>
            </a:pPr>
            <a:r>
              <a:t>Ale’s, IPA’s, and Lager’s represent a significant portion of each state’s beer types.</a:t>
            </a:r>
          </a:p>
        </p:txBody>
      </p:sp>
      <p:sp>
        <p:nvSpPr>
          <p:cNvPr id="641" name="Slide Number Placeholder 3"/>
          <p:cNvSpPr txBox="1"/>
          <p:nvPr>
            <p:ph type="sldNum" sz="quarter" idx="2"/>
          </p:nvPr>
        </p:nvSpPr>
        <p:spPr>
          <a:xfrm>
            <a:off x="89831" y="6515589"/>
            <a:ext cx="174773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2" name="Ideas"/>
          <p:cNvSpPr txBox="1"/>
          <p:nvPr/>
        </p:nvSpPr>
        <p:spPr>
          <a:xfrm>
            <a:off x="9281591" y="874518"/>
            <a:ext cx="2333032" cy="6173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Ideas</a:t>
            </a:r>
          </a:p>
        </p:txBody>
      </p:sp>
      <p:sp>
        <p:nvSpPr>
          <p:cNvPr id="643" name="Ideas…"/>
          <p:cNvSpPr txBox="1"/>
          <p:nvPr/>
        </p:nvSpPr>
        <p:spPr>
          <a:xfrm>
            <a:off x="1542915" y="2096188"/>
            <a:ext cx="5333322" cy="14174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Ideas</a:t>
            </a:r>
          </a:p>
          <a:p>
            <a:pPr/>
            <a:r>
              <a:t>- add map of each state colored by most popular beer here (close to finishing this I think…do you know how to find max of each factor without dropping a row)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4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brand 2019">
  <a:themeElements>
    <a:clrScheme name="brand 2019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0000FF"/>
      </a:hlink>
      <a:folHlink>
        <a:srgbClr val="FF00FF"/>
      </a:folHlink>
    </a:clrScheme>
    <a:fontScheme name="brand 2019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brand 201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and 2019">
  <a:themeElements>
    <a:clrScheme name="brand 201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0000FF"/>
      </a:hlink>
      <a:folHlink>
        <a:srgbClr val="FF00FF"/>
      </a:folHlink>
    </a:clrScheme>
    <a:fontScheme name="brand 2019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brand 201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